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Libre Franklin"/>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gKh2eYsoSh5BR5gTdjaUtFFhDX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LibreFranklin-regular.fntdata"/><Relationship Id="rId14" Type="http://schemas.openxmlformats.org/officeDocument/2006/relationships/slide" Target="slides/slide10.xml"/><Relationship Id="rId17" Type="http://schemas.openxmlformats.org/officeDocument/2006/relationships/font" Target="fonts/LibreFranklin-italic.fntdata"/><Relationship Id="rId16" Type="http://schemas.openxmlformats.org/officeDocument/2006/relationships/font" Target="fonts/LibreFranklin-bold.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LibreFranklin-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chemeClr val="lt2"/>
        </a:solidFill>
      </p:bgPr>
    </p:bg>
    <p:spTree>
      <p:nvGrpSpPr>
        <p:cNvPr id="12" name="Shape 12"/>
        <p:cNvGrpSpPr/>
        <p:nvPr/>
      </p:nvGrpSpPr>
      <p:grpSpPr>
        <a:xfrm>
          <a:off x="0" y="0"/>
          <a:ext cx="0" cy="0"/>
          <a:chOff x="0" y="0"/>
          <a:chExt cx="0" cy="0"/>
        </a:xfrm>
      </p:grpSpPr>
      <p:sp>
        <p:nvSpPr>
          <p:cNvPr id="13" name="Google Shape;13;p12"/>
          <p:cNvSpPr txBox="1"/>
          <p:nvPr>
            <p:ph type="ctrTitle"/>
          </p:nvPr>
        </p:nvSpPr>
        <p:spPr>
          <a:xfrm>
            <a:off x="1915128" y="1788454"/>
            <a:ext cx="8361229" cy="2098226"/>
          </a:xfrm>
          <a:prstGeom prst="rect">
            <a:avLst/>
          </a:prstGeom>
          <a:noFill/>
          <a:ln>
            <a:noFill/>
          </a:ln>
        </p:spPr>
        <p:txBody>
          <a:bodyPr anchorCtr="0" anchor="b" bIns="45700" lIns="91425" spcFirstLastPara="1" rIns="91425" wrap="square" tIns="45700">
            <a:noAutofit/>
          </a:bodyPr>
          <a:lstStyle>
            <a:lvl1pPr lvl="0" algn="ctr">
              <a:lnSpc>
                <a:spcPct val="89000"/>
              </a:lnSpc>
              <a:spcBef>
                <a:spcPts val="0"/>
              </a:spcBef>
              <a:spcAft>
                <a:spcPts val="0"/>
              </a:spcAft>
              <a:buClr>
                <a:schemeClr val="dk2"/>
              </a:buClr>
              <a:buSzPts val="7200"/>
              <a:buFont typeface="Libre Franklin"/>
              <a:buNone/>
              <a:defRPr sz="72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2"/>
          <p:cNvSpPr txBox="1"/>
          <p:nvPr>
            <p:ph idx="1" type="subTitle"/>
          </p:nvPr>
        </p:nvSpPr>
        <p:spPr>
          <a:xfrm>
            <a:off x="2679906" y="3956279"/>
            <a:ext cx="6831673" cy="1086237"/>
          </a:xfrm>
          <a:prstGeom prst="rect">
            <a:avLst/>
          </a:prstGeom>
          <a:noFill/>
          <a:ln>
            <a:noFill/>
          </a:ln>
        </p:spPr>
        <p:txBody>
          <a:bodyPr anchorCtr="0" anchor="t" bIns="45700" lIns="91425" spcFirstLastPara="1" rIns="91425" wrap="square" tIns="45700">
            <a:normAutofit/>
          </a:bodyPr>
          <a:lstStyle>
            <a:lvl1pPr lvl="0" algn="ctr">
              <a:lnSpc>
                <a:spcPct val="112000"/>
              </a:lnSpc>
              <a:spcBef>
                <a:spcPts val="0"/>
              </a:spcBef>
              <a:spcAft>
                <a:spcPts val="0"/>
              </a:spcAft>
              <a:buClr>
                <a:schemeClr val="dk2"/>
              </a:buClr>
              <a:buSzPts val="2300"/>
              <a:buNone/>
              <a:defRPr sz="2300"/>
            </a:lvl1pPr>
            <a:lvl2pPr lvl="1" algn="ctr">
              <a:lnSpc>
                <a:spcPct val="94000"/>
              </a:lnSpc>
              <a:spcBef>
                <a:spcPts val="500"/>
              </a:spcBef>
              <a:spcAft>
                <a:spcPts val="0"/>
              </a:spcAft>
              <a:buClr>
                <a:schemeClr val="dk2"/>
              </a:buClr>
              <a:buSzPts val="2000"/>
              <a:buNone/>
              <a:defRPr sz="2000"/>
            </a:lvl2pPr>
            <a:lvl3pPr lvl="2" algn="ctr">
              <a:lnSpc>
                <a:spcPct val="94000"/>
              </a:lnSpc>
              <a:spcBef>
                <a:spcPts val="500"/>
              </a:spcBef>
              <a:spcAft>
                <a:spcPts val="0"/>
              </a:spcAft>
              <a:buClr>
                <a:schemeClr val="dk2"/>
              </a:buClr>
              <a:buSzPts val="1800"/>
              <a:buNone/>
              <a:defRPr sz="1800"/>
            </a:lvl3pPr>
            <a:lvl4pPr lvl="3" algn="ctr">
              <a:lnSpc>
                <a:spcPct val="94000"/>
              </a:lnSpc>
              <a:spcBef>
                <a:spcPts val="500"/>
              </a:spcBef>
              <a:spcAft>
                <a:spcPts val="0"/>
              </a:spcAft>
              <a:buClr>
                <a:schemeClr val="dk2"/>
              </a:buClr>
              <a:buSzPts val="1600"/>
              <a:buNone/>
              <a:defRPr sz="1600"/>
            </a:lvl4pPr>
            <a:lvl5pPr lvl="4" algn="ctr">
              <a:lnSpc>
                <a:spcPct val="94000"/>
              </a:lnSpc>
              <a:spcBef>
                <a:spcPts val="500"/>
              </a:spcBef>
              <a:spcAft>
                <a:spcPts val="0"/>
              </a:spcAft>
              <a:buClr>
                <a:schemeClr val="dk2"/>
              </a:buClr>
              <a:buSzPts val="1600"/>
              <a:buNone/>
              <a:defRPr sz="1600"/>
            </a:lvl5pPr>
            <a:lvl6pPr lvl="5" algn="ctr">
              <a:lnSpc>
                <a:spcPct val="94000"/>
              </a:lnSpc>
              <a:spcBef>
                <a:spcPts val="500"/>
              </a:spcBef>
              <a:spcAft>
                <a:spcPts val="0"/>
              </a:spcAft>
              <a:buClr>
                <a:schemeClr val="dk2"/>
              </a:buClr>
              <a:buSzPts val="1600"/>
              <a:buNone/>
              <a:defRPr sz="1600"/>
            </a:lvl6pPr>
            <a:lvl7pPr lvl="6" algn="ctr">
              <a:lnSpc>
                <a:spcPct val="94000"/>
              </a:lnSpc>
              <a:spcBef>
                <a:spcPts val="500"/>
              </a:spcBef>
              <a:spcAft>
                <a:spcPts val="0"/>
              </a:spcAft>
              <a:buClr>
                <a:schemeClr val="dk2"/>
              </a:buClr>
              <a:buSzPts val="1600"/>
              <a:buNone/>
              <a:defRPr sz="1600"/>
            </a:lvl7pPr>
            <a:lvl8pPr lvl="7" algn="ctr">
              <a:lnSpc>
                <a:spcPct val="94000"/>
              </a:lnSpc>
              <a:spcBef>
                <a:spcPts val="500"/>
              </a:spcBef>
              <a:spcAft>
                <a:spcPts val="0"/>
              </a:spcAft>
              <a:buClr>
                <a:schemeClr val="dk2"/>
              </a:buClr>
              <a:buSzPts val="1600"/>
              <a:buNone/>
              <a:defRPr sz="1600"/>
            </a:lvl8pPr>
            <a:lvl9pPr lvl="8" algn="ctr">
              <a:lnSpc>
                <a:spcPct val="94000"/>
              </a:lnSpc>
              <a:spcBef>
                <a:spcPts val="500"/>
              </a:spcBef>
              <a:spcAft>
                <a:spcPts val="200"/>
              </a:spcAft>
              <a:buClr>
                <a:schemeClr val="dk2"/>
              </a:buClr>
              <a:buSzPts val="1600"/>
              <a:buNone/>
              <a:defRPr sz="1600"/>
            </a:lvl9pPr>
          </a:lstStyle>
          <a:p/>
        </p:txBody>
      </p:sp>
      <p:sp>
        <p:nvSpPr>
          <p:cNvPr id="15" name="Google Shape;15;p12"/>
          <p:cNvSpPr txBox="1"/>
          <p:nvPr>
            <p:ph idx="10" type="dt"/>
          </p:nvPr>
        </p:nvSpPr>
        <p:spPr>
          <a:xfrm>
            <a:off x="752858" y="6453386"/>
            <a:ext cx="1607944"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2"/>
          <p:cNvSpPr txBox="1"/>
          <p:nvPr>
            <p:ph idx="11" type="ftr"/>
          </p:nvPr>
        </p:nvSpPr>
        <p:spPr>
          <a:xfrm>
            <a:off x="2584054" y="6453386"/>
            <a:ext cx="7023377" cy="40461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2"/>
          <p:cNvSpPr txBox="1"/>
          <p:nvPr>
            <p:ph idx="12" type="sldNum"/>
          </p:nvPr>
        </p:nvSpPr>
        <p:spPr>
          <a:xfrm>
            <a:off x="9830683"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dk2"/>
                </a:solidFill>
                <a:latin typeface="Libre Franklin"/>
                <a:ea typeface="Libre Franklin"/>
                <a:cs typeface="Libre Franklin"/>
                <a:sym typeface="Libre Franklin"/>
              </a:defRPr>
            </a:lvl1pPr>
            <a:lvl2pPr indent="0" lvl="1" marL="0" algn="r">
              <a:spcBef>
                <a:spcPts val="0"/>
              </a:spcBef>
              <a:buNone/>
              <a:defRPr b="0" i="0" sz="1200" u="none" cap="none" strike="noStrike">
                <a:solidFill>
                  <a:schemeClr val="dk2"/>
                </a:solidFill>
                <a:latin typeface="Libre Franklin"/>
                <a:ea typeface="Libre Franklin"/>
                <a:cs typeface="Libre Franklin"/>
                <a:sym typeface="Libre Franklin"/>
              </a:defRPr>
            </a:lvl2pPr>
            <a:lvl3pPr indent="0" lvl="2" marL="0" algn="r">
              <a:spcBef>
                <a:spcPts val="0"/>
              </a:spcBef>
              <a:buNone/>
              <a:defRPr b="0" i="0" sz="1200" u="none" cap="none" strike="noStrike">
                <a:solidFill>
                  <a:schemeClr val="dk2"/>
                </a:solidFill>
                <a:latin typeface="Libre Franklin"/>
                <a:ea typeface="Libre Franklin"/>
                <a:cs typeface="Libre Franklin"/>
                <a:sym typeface="Libre Franklin"/>
              </a:defRPr>
            </a:lvl3pPr>
            <a:lvl4pPr indent="0" lvl="3" marL="0" algn="r">
              <a:spcBef>
                <a:spcPts val="0"/>
              </a:spcBef>
              <a:buNone/>
              <a:defRPr b="0" i="0" sz="1200" u="none" cap="none" strike="noStrike">
                <a:solidFill>
                  <a:schemeClr val="dk2"/>
                </a:solidFill>
                <a:latin typeface="Libre Franklin"/>
                <a:ea typeface="Libre Franklin"/>
                <a:cs typeface="Libre Franklin"/>
                <a:sym typeface="Libre Franklin"/>
              </a:defRPr>
            </a:lvl4pPr>
            <a:lvl5pPr indent="0" lvl="4" marL="0" algn="r">
              <a:spcBef>
                <a:spcPts val="0"/>
              </a:spcBef>
              <a:buNone/>
              <a:defRPr b="0" i="0" sz="1200" u="none" cap="none" strike="noStrike">
                <a:solidFill>
                  <a:schemeClr val="dk2"/>
                </a:solidFill>
                <a:latin typeface="Libre Franklin"/>
                <a:ea typeface="Libre Franklin"/>
                <a:cs typeface="Libre Franklin"/>
                <a:sym typeface="Libre Franklin"/>
              </a:defRPr>
            </a:lvl5pPr>
            <a:lvl6pPr indent="0" lvl="5" marL="0" algn="r">
              <a:spcBef>
                <a:spcPts val="0"/>
              </a:spcBef>
              <a:buNone/>
              <a:defRPr b="0" i="0" sz="1200" u="none" cap="none" strike="noStrike">
                <a:solidFill>
                  <a:schemeClr val="dk2"/>
                </a:solidFill>
                <a:latin typeface="Libre Franklin"/>
                <a:ea typeface="Libre Franklin"/>
                <a:cs typeface="Libre Franklin"/>
                <a:sym typeface="Libre Franklin"/>
              </a:defRPr>
            </a:lvl6pPr>
            <a:lvl7pPr indent="0" lvl="6" marL="0" algn="r">
              <a:spcBef>
                <a:spcPts val="0"/>
              </a:spcBef>
              <a:buNone/>
              <a:defRPr b="0" i="0" sz="1200" u="none" cap="none" strike="noStrike">
                <a:solidFill>
                  <a:schemeClr val="dk2"/>
                </a:solidFill>
                <a:latin typeface="Libre Franklin"/>
                <a:ea typeface="Libre Franklin"/>
                <a:cs typeface="Libre Franklin"/>
                <a:sym typeface="Libre Franklin"/>
              </a:defRPr>
            </a:lvl7pPr>
            <a:lvl8pPr indent="0" lvl="7" marL="0" algn="r">
              <a:spcBef>
                <a:spcPts val="0"/>
              </a:spcBef>
              <a:buNone/>
              <a:defRPr b="0" i="0" sz="1200" u="none" cap="none" strike="noStrike">
                <a:solidFill>
                  <a:schemeClr val="dk2"/>
                </a:solidFill>
                <a:latin typeface="Libre Franklin"/>
                <a:ea typeface="Libre Franklin"/>
                <a:cs typeface="Libre Franklin"/>
                <a:sym typeface="Libre Franklin"/>
              </a:defRPr>
            </a:lvl8pPr>
            <a:lvl9pPr indent="0" lvl="8" marL="0" algn="r">
              <a:spcBef>
                <a:spcPts val="0"/>
              </a:spcBef>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s-MX"/>
              <a:t>‹#›</a:t>
            </a:fld>
            <a:endParaRPr/>
          </a:p>
        </p:txBody>
      </p:sp>
      <p:grpSp>
        <p:nvGrpSpPr>
          <p:cNvPr id="18" name="Google Shape;18;p12"/>
          <p:cNvGrpSpPr/>
          <p:nvPr/>
        </p:nvGrpSpPr>
        <p:grpSpPr>
          <a:xfrm>
            <a:off x="752858" y="744469"/>
            <a:ext cx="10674117" cy="5349671"/>
            <a:chOff x="752858" y="744469"/>
            <a:chExt cx="10674117" cy="5349671"/>
          </a:xfrm>
        </p:grpSpPr>
        <p:sp>
          <p:nvSpPr>
            <p:cNvPr id="19" name="Google Shape;19;p12"/>
            <p:cNvSpPr/>
            <p:nvPr/>
          </p:nvSpPr>
          <p:spPr>
            <a:xfrm>
              <a:off x="8151962" y="1685652"/>
              <a:ext cx="3275013" cy="4408488"/>
            </a:xfrm>
            <a:custGeom>
              <a:rect b="b" l="l" r="r" t="t"/>
              <a:pathLst>
                <a:path extrusionOk="0" h="10000" w="1000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20" name="Google Shape;20;p12"/>
            <p:cNvSpPr/>
            <p:nvPr/>
          </p:nvSpPr>
          <p:spPr>
            <a:xfrm rot="10800000">
              <a:off x="752858" y="744469"/>
              <a:ext cx="3275668" cy="4408488"/>
            </a:xfrm>
            <a:custGeom>
              <a:rect b="b" l="l" r="r" t="t"/>
              <a:pathLst>
                <a:path extrusionOk="0" h="10000" w="10002">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7" name="Shape 77"/>
        <p:cNvGrpSpPr/>
        <p:nvPr/>
      </p:nvGrpSpPr>
      <p:grpSpPr>
        <a:xfrm>
          <a:off x="0" y="0"/>
          <a:ext cx="0" cy="0"/>
          <a:chOff x="0" y="0"/>
          <a:chExt cx="0" cy="0"/>
        </a:xfrm>
      </p:grpSpPr>
      <p:sp>
        <p:nvSpPr>
          <p:cNvPr id="78" name="Google Shape;78;p21"/>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1"/>
          <p:cNvSpPr txBox="1"/>
          <p:nvPr>
            <p:ph idx="1" type="body"/>
          </p:nvPr>
        </p:nvSpPr>
        <p:spPr>
          <a:xfrm rot="5400000">
            <a:off x="4386263" y="-719137"/>
            <a:ext cx="3571875" cy="9601200"/>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80" name="Google Shape;80;p21"/>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1"/>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1"/>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3" name="Shape 83"/>
        <p:cNvGrpSpPr/>
        <p:nvPr/>
      </p:nvGrpSpPr>
      <p:grpSpPr>
        <a:xfrm>
          <a:off x="0" y="0"/>
          <a:ext cx="0" cy="0"/>
          <a:chOff x="0" y="0"/>
          <a:chExt cx="0" cy="0"/>
        </a:xfrm>
      </p:grpSpPr>
      <p:sp>
        <p:nvSpPr>
          <p:cNvPr id="84" name="Google Shape;84;p22"/>
          <p:cNvSpPr txBox="1"/>
          <p:nvPr>
            <p:ph type="title"/>
          </p:nvPr>
        </p:nvSpPr>
        <p:spPr>
          <a:xfrm rot="5400000">
            <a:off x="7757822" y="2462895"/>
            <a:ext cx="5243244" cy="1565766"/>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2"/>
          <p:cNvSpPr txBox="1"/>
          <p:nvPr>
            <p:ph idx="1" type="body"/>
          </p:nvPr>
        </p:nvSpPr>
        <p:spPr>
          <a:xfrm rot="5400000">
            <a:off x="2839799" y="-844042"/>
            <a:ext cx="5243244" cy="8179641"/>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86" name="Google Shape;86;p22"/>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2"/>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2"/>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24" name="Google Shape;24;p13"/>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chemeClr val="dk2"/>
        </a:solidFill>
      </p:bgPr>
    </p:bg>
    <p:spTree>
      <p:nvGrpSpPr>
        <p:cNvPr id="27" name="Shape 27"/>
        <p:cNvGrpSpPr/>
        <p:nvPr/>
      </p:nvGrpSpPr>
      <p:grpSpPr>
        <a:xfrm>
          <a:off x="0" y="0"/>
          <a:ext cx="0" cy="0"/>
          <a:chOff x="0" y="0"/>
          <a:chExt cx="0" cy="0"/>
        </a:xfrm>
      </p:grpSpPr>
      <p:sp>
        <p:nvSpPr>
          <p:cNvPr id="28" name="Google Shape;28;p14"/>
          <p:cNvSpPr txBox="1"/>
          <p:nvPr>
            <p:ph type="title"/>
          </p:nvPr>
        </p:nvSpPr>
        <p:spPr>
          <a:xfrm>
            <a:off x="765025" y="1301360"/>
            <a:ext cx="9612971" cy="2852737"/>
          </a:xfrm>
          <a:prstGeom prst="rect">
            <a:avLst/>
          </a:prstGeom>
          <a:noFill/>
          <a:ln>
            <a:noFill/>
          </a:ln>
        </p:spPr>
        <p:txBody>
          <a:bodyPr anchorCtr="0" anchor="b" bIns="45700" lIns="91425" spcFirstLastPara="1" rIns="91425" wrap="square" tIns="45700">
            <a:normAutofit/>
          </a:bodyPr>
          <a:lstStyle>
            <a:lvl1pPr lvl="0" algn="r">
              <a:lnSpc>
                <a:spcPct val="89000"/>
              </a:lnSpc>
              <a:spcBef>
                <a:spcPts val="0"/>
              </a:spcBef>
              <a:spcAft>
                <a:spcPts val="0"/>
              </a:spcAft>
              <a:buClr>
                <a:schemeClr val="lt2"/>
              </a:buClr>
              <a:buSzPts val="7200"/>
              <a:buFont typeface="Libre Franklin"/>
              <a:buNone/>
              <a:defRPr sz="72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p:nvPr>
            <p:ph idx="1" type="body"/>
          </p:nvPr>
        </p:nvSpPr>
        <p:spPr>
          <a:xfrm>
            <a:off x="765025" y="4216328"/>
            <a:ext cx="9612971" cy="1143324"/>
          </a:xfrm>
          <a:prstGeom prst="rect">
            <a:avLst/>
          </a:prstGeom>
          <a:noFill/>
          <a:ln>
            <a:noFill/>
          </a:ln>
        </p:spPr>
        <p:txBody>
          <a:bodyPr anchorCtr="0" anchor="t" bIns="45700" lIns="91425" spcFirstLastPara="1" rIns="91425" wrap="square" tIns="45700">
            <a:normAutofit/>
          </a:bodyPr>
          <a:lstStyle>
            <a:lvl1pPr indent="-228600" lvl="0" marL="457200" algn="r">
              <a:lnSpc>
                <a:spcPct val="112000"/>
              </a:lnSpc>
              <a:spcBef>
                <a:spcPts val="0"/>
              </a:spcBef>
              <a:spcAft>
                <a:spcPts val="0"/>
              </a:spcAft>
              <a:buClr>
                <a:schemeClr val="lt2"/>
              </a:buClr>
              <a:buSzPts val="2400"/>
              <a:buNone/>
              <a:defRPr sz="2400">
                <a:solidFill>
                  <a:schemeClr val="lt2"/>
                </a:solidFill>
              </a:defRPr>
            </a:lvl1pPr>
            <a:lvl2pPr indent="-228600" lvl="1" marL="914400" algn="l">
              <a:lnSpc>
                <a:spcPct val="94000"/>
              </a:lnSpc>
              <a:spcBef>
                <a:spcPts val="500"/>
              </a:spcBef>
              <a:spcAft>
                <a:spcPts val="0"/>
              </a:spcAft>
              <a:buClr>
                <a:schemeClr val="lt1"/>
              </a:buClr>
              <a:buSzPts val="2000"/>
              <a:buNone/>
              <a:defRPr sz="2000">
                <a:solidFill>
                  <a:schemeClr val="lt1"/>
                </a:solidFill>
              </a:defRPr>
            </a:lvl2pPr>
            <a:lvl3pPr indent="-228600" lvl="2" marL="1371600" algn="l">
              <a:lnSpc>
                <a:spcPct val="94000"/>
              </a:lnSpc>
              <a:spcBef>
                <a:spcPts val="500"/>
              </a:spcBef>
              <a:spcAft>
                <a:spcPts val="0"/>
              </a:spcAft>
              <a:buClr>
                <a:schemeClr val="lt1"/>
              </a:buClr>
              <a:buSzPts val="1800"/>
              <a:buNone/>
              <a:defRPr sz="1800">
                <a:solidFill>
                  <a:schemeClr val="lt1"/>
                </a:solidFill>
              </a:defRPr>
            </a:lvl3pPr>
            <a:lvl4pPr indent="-228600" lvl="3" marL="1828800" algn="l">
              <a:lnSpc>
                <a:spcPct val="94000"/>
              </a:lnSpc>
              <a:spcBef>
                <a:spcPts val="500"/>
              </a:spcBef>
              <a:spcAft>
                <a:spcPts val="0"/>
              </a:spcAft>
              <a:buClr>
                <a:schemeClr val="lt1"/>
              </a:buClr>
              <a:buSzPts val="1600"/>
              <a:buNone/>
              <a:defRPr sz="1600">
                <a:solidFill>
                  <a:schemeClr val="lt1"/>
                </a:solidFill>
              </a:defRPr>
            </a:lvl4pPr>
            <a:lvl5pPr indent="-228600" lvl="4" marL="2286000" algn="l">
              <a:lnSpc>
                <a:spcPct val="94000"/>
              </a:lnSpc>
              <a:spcBef>
                <a:spcPts val="500"/>
              </a:spcBef>
              <a:spcAft>
                <a:spcPts val="0"/>
              </a:spcAft>
              <a:buClr>
                <a:schemeClr val="lt1"/>
              </a:buClr>
              <a:buSzPts val="1600"/>
              <a:buNone/>
              <a:defRPr sz="1600">
                <a:solidFill>
                  <a:schemeClr val="lt1"/>
                </a:solidFill>
              </a:defRPr>
            </a:lvl5pPr>
            <a:lvl6pPr indent="-228600" lvl="5" marL="2743200" algn="l">
              <a:lnSpc>
                <a:spcPct val="94000"/>
              </a:lnSpc>
              <a:spcBef>
                <a:spcPts val="500"/>
              </a:spcBef>
              <a:spcAft>
                <a:spcPts val="0"/>
              </a:spcAft>
              <a:buClr>
                <a:schemeClr val="lt1"/>
              </a:buClr>
              <a:buSzPts val="1600"/>
              <a:buNone/>
              <a:defRPr sz="1600">
                <a:solidFill>
                  <a:schemeClr val="lt1"/>
                </a:solidFill>
              </a:defRPr>
            </a:lvl6pPr>
            <a:lvl7pPr indent="-228600" lvl="6" marL="3200400" algn="l">
              <a:lnSpc>
                <a:spcPct val="94000"/>
              </a:lnSpc>
              <a:spcBef>
                <a:spcPts val="500"/>
              </a:spcBef>
              <a:spcAft>
                <a:spcPts val="0"/>
              </a:spcAft>
              <a:buClr>
                <a:schemeClr val="lt1"/>
              </a:buClr>
              <a:buSzPts val="1600"/>
              <a:buNone/>
              <a:defRPr sz="1600">
                <a:solidFill>
                  <a:schemeClr val="lt1"/>
                </a:solidFill>
              </a:defRPr>
            </a:lvl7pPr>
            <a:lvl8pPr indent="-228600" lvl="7" marL="3657600" algn="l">
              <a:lnSpc>
                <a:spcPct val="94000"/>
              </a:lnSpc>
              <a:spcBef>
                <a:spcPts val="500"/>
              </a:spcBef>
              <a:spcAft>
                <a:spcPts val="0"/>
              </a:spcAft>
              <a:buClr>
                <a:schemeClr val="lt1"/>
              </a:buClr>
              <a:buSzPts val="1600"/>
              <a:buNone/>
              <a:defRPr sz="1600">
                <a:solidFill>
                  <a:schemeClr val="lt1"/>
                </a:solidFill>
              </a:defRPr>
            </a:lvl8pPr>
            <a:lvl9pPr indent="-228600" lvl="8" marL="4114800" algn="l">
              <a:lnSpc>
                <a:spcPct val="94000"/>
              </a:lnSpc>
              <a:spcBef>
                <a:spcPts val="500"/>
              </a:spcBef>
              <a:spcAft>
                <a:spcPts val="200"/>
              </a:spcAft>
              <a:buClr>
                <a:schemeClr val="lt1"/>
              </a:buClr>
              <a:buSzPts val="1600"/>
              <a:buNone/>
              <a:defRPr sz="1600">
                <a:solidFill>
                  <a:schemeClr val="lt1"/>
                </a:solidFill>
              </a:defRPr>
            </a:lvl9pPr>
          </a:lstStyle>
          <a:p/>
        </p:txBody>
      </p:sp>
      <p:sp>
        <p:nvSpPr>
          <p:cNvPr id="30" name="Google Shape;30;p14"/>
          <p:cNvSpPr txBox="1"/>
          <p:nvPr>
            <p:ph idx="10" type="dt"/>
          </p:nvPr>
        </p:nvSpPr>
        <p:spPr>
          <a:xfrm>
            <a:off x="738908" y="6453386"/>
            <a:ext cx="1622409"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1" type="ftr"/>
          </p:nvPr>
        </p:nvSpPr>
        <p:spPr>
          <a:xfrm>
            <a:off x="2584312" y="6453386"/>
            <a:ext cx="7023377" cy="40461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2" type="sldNum"/>
          </p:nvPr>
        </p:nvSpPr>
        <p:spPr>
          <a:xfrm>
            <a:off x="9830683"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2"/>
                </a:solidFill>
                <a:latin typeface="Libre Franklin"/>
                <a:ea typeface="Libre Franklin"/>
                <a:cs typeface="Libre Franklin"/>
                <a:sym typeface="Libre Franklin"/>
              </a:defRPr>
            </a:lvl1pPr>
            <a:lvl2pPr indent="0" lvl="1" marL="0" algn="r">
              <a:spcBef>
                <a:spcPts val="0"/>
              </a:spcBef>
              <a:buNone/>
              <a:defRPr b="0" i="0" sz="1200" u="none" cap="none" strike="noStrike">
                <a:solidFill>
                  <a:schemeClr val="lt2"/>
                </a:solidFill>
                <a:latin typeface="Libre Franklin"/>
                <a:ea typeface="Libre Franklin"/>
                <a:cs typeface="Libre Franklin"/>
                <a:sym typeface="Libre Franklin"/>
              </a:defRPr>
            </a:lvl2pPr>
            <a:lvl3pPr indent="0" lvl="2" marL="0" algn="r">
              <a:spcBef>
                <a:spcPts val="0"/>
              </a:spcBef>
              <a:buNone/>
              <a:defRPr b="0" i="0" sz="1200" u="none" cap="none" strike="noStrike">
                <a:solidFill>
                  <a:schemeClr val="lt2"/>
                </a:solidFill>
                <a:latin typeface="Libre Franklin"/>
                <a:ea typeface="Libre Franklin"/>
                <a:cs typeface="Libre Franklin"/>
                <a:sym typeface="Libre Franklin"/>
              </a:defRPr>
            </a:lvl3pPr>
            <a:lvl4pPr indent="0" lvl="3" marL="0" algn="r">
              <a:spcBef>
                <a:spcPts val="0"/>
              </a:spcBef>
              <a:buNone/>
              <a:defRPr b="0" i="0" sz="1200" u="none" cap="none" strike="noStrike">
                <a:solidFill>
                  <a:schemeClr val="lt2"/>
                </a:solidFill>
                <a:latin typeface="Libre Franklin"/>
                <a:ea typeface="Libre Franklin"/>
                <a:cs typeface="Libre Franklin"/>
                <a:sym typeface="Libre Franklin"/>
              </a:defRPr>
            </a:lvl4pPr>
            <a:lvl5pPr indent="0" lvl="4" marL="0" algn="r">
              <a:spcBef>
                <a:spcPts val="0"/>
              </a:spcBef>
              <a:buNone/>
              <a:defRPr b="0" i="0" sz="1200" u="none" cap="none" strike="noStrike">
                <a:solidFill>
                  <a:schemeClr val="lt2"/>
                </a:solidFill>
                <a:latin typeface="Libre Franklin"/>
                <a:ea typeface="Libre Franklin"/>
                <a:cs typeface="Libre Franklin"/>
                <a:sym typeface="Libre Franklin"/>
              </a:defRPr>
            </a:lvl5pPr>
            <a:lvl6pPr indent="0" lvl="5" marL="0" algn="r">
              <a:spcBef>
                <a:spcPts val="0"/>
              </a:spcBef>
              <a:buNone/>
              <a:defRPr b="0" i="0" sz="1200" u="none" cap="none" strike="noStrike">
                <a:solidFill>
                  <a:schemeClr val="lt2"/>
                </a:solidFill>
                <a:latin typeface="Libre Franklin"/>
                <a:ea typeface="Libre Franklin"/>
                <a:cs typeface="Libre Franklin"/>
                <a:sym typeface="Libre Franklin"/>
              </a:defRPr>
            </a:lvl6pPr>
            <a:lvl7pPr indent="0" lvl="6" marL="0" algn="r">
              <a:spcBef>
                <a:spcPts val="0"/>
              </a:spcBef>
              <a:buNone/>
              <a:defRPr b="0" i="0" sz="1200" u="none" cap="none" strike="noStrike">
                <a:solidFill>
                  <a:schemeClr val="lt2"/>
                </a:solidFill>
                <a:latin typeface="Libre Franklin"/>
                <a:ea typeface="Libre Franklin"/>
                <a:cs typeface="Libre Franklin"/>
                <a:sym typeface="Libre Franklin"/>
              </a:defRPr>
            </a:lvl7pPr>
            <a:lvl8pPr indent="0" lvl="7" marL="0" algn="r">
              <a:spcBef>
                <a:spcPts val="0"/>
              </a:spcBef>
              <a:buNone/>
              <a:defRPr b="0" i="0" sz="1200" u="none" cap="none" strike="noStrike">
                <a:solidFill>
                  <a:schemeClr val="lt2"/>
                </a:solidFill>
                <a:latin typeface="Libre Franklin"/>
                <a:ea typeface="Libre Franklin"/>
                <a:cs typeface="Libre Franklin"/>
                <a:sym typeface="Libre Franklin"/>
              </a:defRPr>
            </a:lvl8pPr>
            <a:lvl9pPr indent="0" lvl="8" marL="0" algn="r">
              <a:spcBef>
                <a:spcPts val="0"/>
              </a:spcBef>
              <a:buNone/>
              <a:defRPr b="0" i="0" sz="1200" u="none" cap="none" strike="noStrike">
                <a:solidFill>
                  <a:schemeClr val="lt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s-MX"/>
              <a:t>‹#›</a:t>
            </a:fld>
            <a:endParaRPr/>
          </a:p>
        </p:txBody>
      </p:sp>
      <p:sp>
        <p:nvSpPr>
          <p:cNvPr id="33" name="Google Shape;33;p14" title="Crop Mark"/>
          <p:cNvSpPr/>
          <p:nvPr/>
        </p:nvSpPr>
        <p:spPr>
          <a:xfrm>
            <a:off x="8151962" y="1685652"/>
            <a:ext cx="3275013" cy="4408488"/>
          </a:xfrm>
          <a:custGeom>
            <a:rect b="b" l="l" r="r" t="t"/>
            <a:pathLst>
              <a:path extrusionOk="0" h="5554" w="4125">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4" name="Shape 34"/>
        <p:cNvGrpSpPr/>
        <p:nvPr/>
      </p:nvGrpSpPr>
      <p:grpSpPr>
        <a:xfrm>
          <a:off x="0" y="0"/>
          <a:ext cx="0" cy="0"/>
          <a:chOff x="0" y="0"/>
          <a:chExt cx="0" cy="0"/>
        </a:xfrm>
      </p:grpSpPr>
      <p:sp>
        <p:nvSpPr>
          <p:cNvPr id="35" name="Google Shape;35;p15"/>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5"/>
          <p:cNvSpPr txBox="1"/>
          <p:nvPr>
            <p:ph idx="1" type="body"/>
          </p:nvPr>
        </p:nvSpPr>
        <p:spPr>
          <a:xfrm>
            <a:off x="1371600" y="2285999"/>
            <a:ext cx="4447786" cy="3581401"/>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37" name="Google Shape;37;p15"/>
          <p:cNvSpPr txBox="1"/>
          <p:nvPr>
            <p:ph idx="2" type="body"/>
          </p:nvPr>
        </p:nvSpPr>
        <p:spPr>
          <a:xfrm>
            <a:off x="6525403" y="2285999"/>
            <a:ext cx="4447786" cy="3581401"/>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38" name="Google Shape;38;p15"/>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5"/>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1" name="Shape 41"/>
        <p:cNvGrpSpPr/>
        <p:nvPr/>
      </p:nvGrpSpPr>
      <p:grpSpPr>
        <a:xfrm>
          <a:off x="0" y="0"/>
          <a:ext cx="0" cy="0"/>
          <a:chOff x="0" y="0"/>
          <a:chExt cx="0" cy="0"/>
        </a:xfrm>
      </p:grpSpPr>
      <p:sp>
        <p:nvSpPr>
          <p:cNvPr id="42" name="Google Shape;42;p16"/>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6"/>
          <p:cNvSpPr txBox="1"/>
          <p:nvPr>
            <p:ph idx="1" type="body"/>
          </p:nvPr>
        </p:nvSpPr>
        <p:spPr>
          <a:xfrm>
            <a:off x="1371600" y="2340864"/>
            <a:ext cx="4443984" cy="823912"/>
          </a:xfrm>
          <a:prstGeom prst="rect">
            <a:avLst/>
          </a:prstGeom>
          <a:noFill/>
          <a:ln>
            <a:noFill/>
          </a:ln>
        </p:spPr>
        <p:txBody>
          <a:bodyPr anchorCtr="0" anchor="b" bIns="45700" lIns="91425" spcFirstLastPara="1" rIns="91425" wrap="square" tIns="45700">
            <a:noAutofit/>
          </a:bodyPr>
          <a:lstStyle>
            <a:lvl1pPr indent="-228600" lvl="0" marL="457200" algn="l">
              <a:lnSpc>
                <a:spcPct val="84000"/>
              </a:lnSpc>
              <a:spcBef>
                <a:spcPts val="0"/>
              </a:spcBef>
              <a:spcAft>
                <a:spcPts val="0"/>
              </a:spcAft>
              <a:buClr>
                <a:schemeClr val="dk2"/>
              </a:buClr>
              <a:buSzPts val="3000"/>
              <a:buNone/>
              <a:defRPr b="0" sz="3000">
                <a:solidFill>
                  <a:schemeClr val="dk2"/>
                </a:solidFill>
              </a:defRPr>
            </a:lvl1pPr>
            <a:lvl2pPr indent="-228600" lvl="1" marL="914400" algn="l">
              <a:lnSpc>
                <a:spcPct val="94000"/>
              </a:lnSpc>
              <a:spcBef>
                <a:spcPts val="500"/>
              </a:spcBef>
              <a:spcAft>
                <a:spcPts val="0"/>
              </a:spcAft>
              <a:buClr>
                <a:schemeClr val="dk2"/>
              </a:buClr>
              <a:buSzPts val="2000"/>
              <a:buNone/>
              <a:defRPr b="1" sz="2000"/>
            </a:lvl2pPr>
            <a:lvl3pPr indent="-228600" lvl="2" marL="1371600" algn="l">
              <a:lnSpc>
                <a:spcPct val="94000"/>
              </a:lnSpc>
              <a:spcBef>
                <a:spcPts val="500"/>
              </a:spcBef>
              <a:spcAft>
                <a:spcPts val="0"/>
              </a:spcAft>
              <a:buClr>
                <a:schemeClr val="dk2"/>
              </a:buClr>
              <a:buSzPts val="1800"/>
              <a:buNone/>
              <a:defRPr b="1" sz="1800"/>
            </a:lvl3pPr>
            <a:lvl4pPr indent="-228600" lvl="3" marL="1828800" algn="l">
              <a:lnSpc>
                <a:spcPct val="94000"/>
              </a:lnSpc>
              <a:spcBef>
                <a:spcPts val="500"/>
              </a:spcBef>
              <a:spcAft>
                <a:spcPts val="0"/>
              </a:spcAft>
              <a:buClr>
                <a:schemeClr val="dk2"/>
              </a:buClr>
              <a:buSzPts val="1600"/>
              <a:buNone/>
              <a:defRPr b="1" sz="1600"/>
            </a:lvl4pPr>
            <a:lvl5pPr indent="-228600" lvl="4" marL="2286000" algn="l">
              <a:lnSpc>
                <a:spcPct val="94000"/>
              </a:lnSpc>
              <a:spcBef>
                <a:spcPts val="500"/>
              </a:spcBef>
              <a:spcAft>
                <a:spcPts val="0"/>
              </a:spcAft>
              <a:buClr>
                <a:schemeClr val="dk2"/>
              </a:buClr>
              <a:buSzPts val="1600"/>
              <a:buNone/>
              <a:defRPr b="1" sz="1600"/>
            </a:lvl5pPr>
            <a:lvl6pPr indent="-228600" lvl="5" marL="2743200" algn="l">
              <a:lnSpc>
                <a:spcPct val="94000"/>
              </a:lnSpc>
              <a:spcBef>
                <a:spcPts val="500"/>
              </a:spcBef>
              <a:spcAft>
                <a:spcPts val="0"/>
              </a:spcAft>
              <a:buClr>
                <a:schemeClr val="dk2"/>
              </a:buClr>
              <a:buSzPts val="1600"/>
              <a:buNone/>
              <a:defRPr b="1" sz="1600"/>
            </a:lvl6pPr>
            <a:lvl7pPr indent="-228600" lvl="6" marL="3200400" algn="l">
              <a:lnSpc>
                <a:spcPct val="94000"/>
              </a:lnSpc>
              <a:spcBef>
                <a:spcPts val="500"/>
              </a:spcBef>
              <a:spcAft>
                <a:spcPts val="0"/>
              </a:spcAft>
              <a:buClr>
                <a:schemeClr val="dk2"/>
              </a:buClr>
              <a:buSzPts val="1600"/>
              <a:buNone/>
              <a:defRPr b="1" sz="1600"/>
            </a:lvl7pPr>
            <a:lvl8pPr indent="-228600" lvl="7" marL="3657600" algn="l">
              <a:lnSpc>
                <a:spcPct val="94000"/>
              </a:lnSpc>
              <a:spcBef>
                <a:spcPts val="500"/>
              </a:spcBef>
              <a:spcAft>
                <a:spcPts val="0"/>
              </a:spcAft>
              <a:buClr>
                <a:schemeClr val="dk2"/>
              </a:buClr>
              <a:buSzPts val="1600"/>
              <a:buNone/>
              <a:defRPr b="1" sz="1600"/>
            </a:lvl8pPr>
            <a:lvl9pPr indent="-228600" lvl="8" marL="4114800" algn="l">
              <a:lnSpc>
                <a:spcPct val="94000"/>
              </a:lnSpc>
              <a:spcBef>
                <a:spcPts val="500"/>
              </a:spcBef>
              <a:spcAft>
                <a:spcPts val="200"/>
              </a:spcAft>
              <a:buClr>
                <a:schemeClr val="dk2"/>
              </a:buClr>
              <a:buSzPts val="1600"/>
              <a:buNone/>
              <a:defRPr b="1" sz="1600"/>
            </a:lvl9pPr>
          </a:lstStyle>
          <a:p/>
        </p:txBody>
      </p:sp>
      <p:sp>
        <p:nvSpPr>
          <p:cNvPr id="44" name="Google Shape;44;p16"/>
          <p:cNvSpPr txBox="1"/>
          <p:nvPr>
            <p:ph idx="2" type="body"/>
          </p:nvPr>
        </p:nvSpPr>
        <p:spPr>
          <a:xfrm>
            <a:off x="1371600" y="3305207"/>
            <a:ext cx="4443984" cy="2562193"/>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45" name="Google Shape;45;p16"/>
          <p:cNvSpPr txBox="1"/>
          <p:nvPr>
            <p:ph idx="3" type="body"/>
          </p:nvPr>
        </p:nvSpPr>
        <p:spPr>
          <a:xfrm>
            <a:off x="6525014" y="2340864"/>
            <a:ext cx="4443984" cy="823912"/>
          </a:xfrm>
          <a:prstGeom prst="rect">
            <a:avLst/>
          </a:prstGeom>
          <a:noFill/>
          <a:ln>
            <a:noFill/>
          </a:ln>
        </p:spPr>
        <p:txBody>
          <a:bodyPr anchorCtr="0" anchor="b" bIns="45700" lIns="91425" spcFirstLastPara="1" rIns="91425" wrap="square" tIns="45700">
            <a:noAutofit/>
          </a:bodyPr>
          <a:lstStyle>
            <a:lvl1pPr indent="-228600" lvl="0" marL="457200" algn="l">
              <a:lnSpc>
                <a:spcPct val="84000"/>
              </a:lnSpc>
              <a:spcBef>
                <a:spcPts val="0"/>
              </a:spcBef>
              <a:spcAft>
                <a:spcPts val="0"/>
              </a:spcAft>
              <a:buClr>
                <a:schemeClr val="dk2"/>
              </a:buClr>
              <a:buSzPts val="3000"/>
              <a:buNone/>
              <a:defRPr b="0" sz="3000">
                <a:solidFill>
                  <a:schemeClr val="dk2"/>
                </a:solidFill>
              </a:defRPr>
            </a:lvl1pPr>
            <a:lvl2pPr indent="-228600" lvl="1" marL="914400" algn="l">
              <a:lnSpc>
                <a:spcPct val="94000"/>
              </a:lnSpc>
              <a:spcBef>
                <a:spcPts val="500"/>
              </a:spcBef>
              <a:spcAft>
                <a:spcPts val="0"/>
              </a:spcAft>
              <a:buClr>
                <a:schemeClr val="dk2"/>
              </a:buClr>
              <a:buSzPts val="2000"/>
              <a:buNone/>
              <a:defRPr b="1" sz="2000"/>
            </a:lvl2pPr>
            <a:lvl3pPr indent="-228600" lvl="2" marL="1371600" algn="l">
              <a:lnSpc>
                <a:spcPct val="94000"/>
              </a:lnSpc>
              <a:spcBef>
                <a:spcPts val="500"/>
              </a:spcBef>
              <a:spcAft>
                <a:spcPts val="0"/>
              </a:spcAft>
              <a:buClr>
                <a:schemeClr val="dk2"/>
              </a:buClr>
              <a:buSzPts val="1800"/>
              <a:buNone/>
              <a:defRPr b="1" sz="1800"/>
            </a:lvl3pPr>
            <a:lvl4pPr indent="-228600" lvl="3" marL="1828800" algn="l">
              <a:lnSpc>
                <a:spcPct val="94000"/>
              </a:lnSpc>
              <a:spcBef>
                <a:spcPts val="500"/>
              </a:spcBef>
              <a:spcAft>
                <a:spcPts val="0"/>
              </a:spcAft>
              <a:buClr>
                <a:schemeClr val="dk2"/>
              </a:buClr>
              <a:buSzPts val="1600"/>
              <a:buNone/>
              <a:defRPr b="1" sz="1600"/>
            </a:lvl4pPr>
            <a:lvl5pPr indent="-228600" lvl="4" marL="2286000" algn="l">
              <a:lnSpc>
                <a:spcPct val="94000"/>
              </a:lnSpc>
              <a:spcBef>
                <a:spcPts val="500"/>
              </a:spcBef>
              <a:spcAft>
                <a:spcPts val="0"/>
              </a:spcAft>
              <a:buClr>
                <a:schemeClr val="dk2"/>
              </a:buClr>
              <a:buSzPts val="1600"/>
              <a:buNone/>
              <a:defRPr b="1" sz="1600"/>
            </a:lvl5pPr>
            <a:lvl6pPr indent="-228600" lvl="5" marL="2743200" algn="l">
              <a:lnSpc>
                <a:spcPct val="94000"/>
              </a:lnSpc>
              <a:spcBef>
                <a:spcPts val="500"/>
              </a:spcBef>
              <a:spcAft>
                <a:spcPts val="0"/>
              </a:spcAft>
              <a:buClr>
                <a:schemeClr val="dk2"/>
              </a:buClr>
              <a:buSzPts val="1600"/>
              <a:buNone/>
              <a:defRPr b="1" sz="1600"/>
            </a:lvl6pPr>
            <a:lvl7pPr indent="-228600" lvl="6" marL="3200400" algn="l">
              <a:lnSpc>
                <a:spcPct val="94000"/>
              </a:lnSpc>
              <a:spcBef>
                <a:spcPts val="500"/>
              </a:spcBef>
              <a:spcAft>
                <a:spcPts val="0"/>
              </a:spcAft>
              <a:buClr>
                <a:schemeClr val="dk2"/>
              </a:buClr>
              <a:buSzPts val="1600"/>
              <a:buNone/>
              <a:defRPr b="1" sz="1600"/>
            </a:lvl7pPr>
            <a:lvl8pPr indent="-228600" lvl="7" marL="3657600" algn="l">
              <a:lnSpc>
                <a:spcPct val="94000"/>
              </a:lnSpc>
              <a:spcBef>
                <a:spcPts val="500"/>
              </a:spcBef>
              <a:spcAft>
                <a:spcPts val="0"/>
              </a:spcAft>
              <a:buClr>
                <a:schemeClr val="dk2"/>
              </a:buClr>
              <a:buSzPts val="1600"/>
              <a:buNone/>
              <a:defRPr b="1" sz="1600"/>
            </a:lvl8pPr>
            <a:lvl9pPr indent="-228600" lvl="8" marL="4114800" algn="l">
              <a:lnSpc>
                <a:spcPct val="94000"/>
              </a:lnSpc>
              <a:spcBef>
                <a:spcPts val="500"/>
              </a:spcBef>
              <a:spcAft>
                <a:spcPts val="200"/>
              </a:spcAft>
              <a:buClr>
                <a:schemeClr val="dk2"/>
              </a:buClr>
              <a:buSzPts val="1600"/>
              <a:buNone/>
              <a:defRPr b="1" sz="1600"/>
            </a:lvl9pPr>
          </a:lstStyle>
          <a:p/>
        </p:txBody>
      </p:sp>
      <p:sp>
        <p:nvSpPr>
          <p:cNvPr id="46" name="Google Shape;46;p16"/>
          <p:cNvSpPr txBox="1"/>
          <p:nvPr>
            <p:ph idx="4" type="body"/>
          </p:nvPr>
        </p:nvSpPr>
        <p:spPr>
          <a:xfrm>
            <a:off x="6525014" y="3305207"/>
            <a:ext cx="4443984" cy="2562193"/>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47" name="Google Shape;47;p16"/>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6"/>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0" name="Shape 50"/>
        <p:cNvGrpSpPr/>
        <p:nvPr/>
      </p:nvGrpSpPr>
      <p:grpSpPr>
        <a:xfrm>
          <a:off x="0" y="0"/>
          <a:ext cx="0" cy="0"/>
          <a:chOff x="0" y="0"/>
          <a:chExt cx="0" cy="0"/>
        </a:xfrm>
      </p:grpSpPr>
      <p:sp>
        <p:nvSpPr>
          <p:cNvPr id="51" name="Google Shape;51;p17"/>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7"/>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7"/>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5" name="Shape 55"/>
        <p:cNvGrpSpPr/>
        <p:nvPr/>
      </p:nvGrpSpPr>
      <p:grpSpPr>
        <a:xfrm>
          <a:off x="0" y="0"/>
          <a:ext cx="0" cy="0"/>
          <a:chOff x="0" y="0"/>
          <a:chExt cx="0" cy="0"/>
        </a:xfrm>
      </p:grpSpPr>
      <p:sp>
        <p:nvSpPr>
          <p:cNvPr id="56" name="Google Shape;56;p18"/>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8"/>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8"/>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spTree>
      <p:nvGrpSpPr>
        <p:cNvPr id="59" name="Shape 59"/>
        <p:cNvGrpSpPr/>
        <p:nvPr/>
      </p:nvGrpSpPr>
      <p:grpSpPr>
        <a:xfrm>
          <a:off x="0" y="0"/>
          <a:ext cx="0" cy="0"/>
          <a:chOff x="0" y="0"/>
          <a:chExt cx="0" cy="0"/>
        </a:xfrm>
      </p:grpSpPr>
      <p:sp>
        <p:nvSpPr>
          <p:cNvPr id="60" name="Google Shape;60;p19" title="Background Shape"/>
          <p:cNvSpPr/>
          <p:nvPr/>
        </p:nvSpPr>
        <p:spPr>
          <a:xfrm>
            <a:off x="0" y="376"/>
            <a:ext cx="5303520" cy="685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9"/>
          <p:cNvSpPr txBox="1"/>
          <p:nvPr>
            <p:ph type="title"/>
          </p:nvPr>
        </p:nvSpPr>
        <p:spPr>
          <a:xfrm>
            <a:off x="723900" y="685800"/>
            <a:ext cx="3855720" cy="2157884"/>
          </a:xfrm>
          <a:prstGeom prst="rect">
            <a:avLst/>
          </a:prstGeom>
          <a:noFill/>
          <a:ln>
            <a:noFill/>
          </a:ln>
        </p:spPr>
        <p:txBody>
          <a:bodyPr anchorCtr="0" anchor="t" bIns="45700" lIns="91425" spcFirstLastPara="1" rIns="91425" wrap="square" tIns="45700">
            <a:noAutofit/>
          </a:bodyPr>
          <a:lstStyle>
            <a:lvl1pPr lvl="0" algn="l">
              <a:lnSpc>
                <a:spcPct val="84000"/>
              </a:lnSpc>
              <a:spcBef>
                <a:spcPts val="0"/>
              </a:spcBef>
              <a:spcAft>
                <a:spcPts val="0"/>
              </a:spcAft>
              <a:buClr>
                <a:schemeClr val="dk2"/>
              </a:buClr>
              <a:buSzPts val="4800"/>
              <a:buFont typeface="Libre Franklin"/>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9"/>
          <p:cNvSpPr txBox="1"/>
          <p:nvPr>
            <p:ph idx="1" type="body"/>
          </p:nvPr>
        </p:nvSpPr>
        <p:spPr>
          <a:xfrm>
            <a:off x="6256020" y="685801"/>
            <a:ext cx="5212080" cy="5175250"/>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sz="2000"/>
            </a:lvl1pPr>
            <a:lvl2pPr indent="-355600" lvl="1" marL="914400" algn="l">
              <a:lnSpc>
                <a:spcPct val="94000"/>
              </a:lnSpc>
              <a:spcBef>
                <a:spcPts val="500"/>
              </a:spcBef>
              <a:spcAft>
                <a:spcPts val="0"/>
              </a:spcAft>
              <a:buClr>
                <a:schemeClr val="dk2"/>
              </a:buClr>
              <a:buSzPts val="2000"/>
              <a:buChar char="–"/>
              <a:defRPr sz="2000"/>
            </a:lvl2pPr>
            <a:lvl3pPr indent="-342900" lvl="2" marL="1371600" algn="l">
              <a:lnSpc>
                <a:spcPct val="94000"/>
              </a:lnSpc>
              <a:spcBef>
                <a:spcPts val="500"/>
              </a:spcBef>
              <a:spcAft>
                <a:spcPts val="0"/>
              </a:spcAft>
              <a:buClr>
                <a:schemeClr val="dk2"/>
              </a:buClr>
              <a:buSzPts val="1800"/>
              <a:buChar char="■"/>
              <a:defRPr sz="1800"/>
            </a:lvl3pPr>
            <a:lvl4pPr indent="-342900" lvl="3" marL="1828800" algn="l">
              <a:lnSpc>
                <a:spcPct val="94000"/>
              </a:lnSpc>
              <a:spcBef>
                <a:spcPts val="500"/>
              </a:spcBef>
              <a:spcAft>
                <a:spcPts val="0"/>
              </a:spcAft>
              <a:buClr>
                <a:schemeClr val="dk2"/>
              </a:buClr>
              <a:buSzPts val="1800"/>
              <a:buChar char="–"/>
              <a:defRPr sz="1800"/>
            </a:lvl4pPr>
            <a:lvl5pPr indent="-330200" lvl="4" marL="2286000" algn="l">
              <a:lnSpc>
                <a:spcPct val="94000"/>
              </a:lnSpc>
              <a:spcBef>
                <a:spcPts val="500"/>
              </a:spcBef>
              <a:spcAft>
                <a:spcPts val="0"/>
              </a:spcAft>
              <a:buClr>
                <a:schemeClr val="dk2"/>
              </a:buClr>
              <a:buSzPts val="1600"/>
              <a:buChar char="■"/>
              <a:defRPr sz="1600"/>
            </a:lvl5pPr>
            <a:lvl6pPr indent="-330200" lvl="5" marL="2743200" algn="l">
              <a:lnSpc>
                <a:spcPct val="94000"/>
              </a:lnSpc>
              <a:spcBef>
                <a:spcPts val="500"/>
              </a:spcBef>
              <a:spcAft>
                <a:spcPts val="0"/>
              </a:spcAft>
              <a:buClr>
                <a:schemeClr val="dk2"/>
              </a:buClr>
              <a:buSzPts val="1600"/>
              <a:buChar char="–"/>
              <a:defRPr sz="1600"/>
            </a:lvl6pPr>
            <a:lvl7pPr indent="-330200" lvl="6" marL="3200400" algn="l">
              <a:lnSpc>
                <a:spcPct val="94000"/>
              </a:lnSpc>
              <a:spcBef>
                <a:spcPts val="500"/>
              </a:spcBef>
              <a:spcAft>
                <a:spcPts val="0"/>
              </a:spcAft>
              <a:buClr>
                <a:schemeClr val="dk2"/>
              </a:buClr>
              <a:buSzPts val="1600"/>
              <a:buChar char="■"/>
              <a:defRPr sz="1600"/>
            </a:lvl7pPr>
            <a:lvl8pPr indent="-330200" lvl="7" marL="3657600" algn="l">
              <a:lnSpc>
                <a:spcPct val="94000"/>
              </a:lnSpc>
              <a:spcBef>
                <a:spcPts val="500"/>
              </a:spcBef>
              <a:spcAft>
                <a:spcPts val="0"/>
              </a:spcAft>
              <a:buClr>
                <a:schemeClr val="dk2"/>
              </a:buClr>
              <a:buSzPts val="1600"/>
              <a:buChar char="–"/>
              <a:defRPr sz="1600"/>
            </a:lvl8pPr>
            <a:lvl9pPr indent="-330200" lvl="8" marL="4114800" algn="l">
              <a:lnSpc>
                <a:spcPct val="94000"/>
              </a:lnSpc>
              <a:spcBef>
                <a:spcPts val="500"/>
              </a:spcBef>
              <a:spcAft>
                <a:spcPts val="200"/>
              </a:spcAft>
              <a:buClr>
                <a:schemeClr val="dk2"/>
              </a:buClr>
              <a:buSzPts val="1600"/>
              <a:buChar char="■"/>
              <a:defRPr sz="1600"/>
            </a:lvl9pPr>
          </a:lstStyle>
          <a:p/>
        </p:txBody>
      </p:sp>
      <p:sp>
        <p:nvSpPr>
          <p:cNvPr id="63" name="Google Shape;63;p19"/>
          <p:cNvSpPr txBox="1"/>
          <p:nvPr>
            <p:ph idx="2" type="body"/>
          </p:nvPr>
        </p:nvSpPr>
        <p:spPr>
          <a:xfrm>
            <a:off x="723900" y="2856344"/>
            <a:ext cx="3855720" cy="3011056"/>
          </a:xfrm>
          <a:prstGeom prst="rect">
            <a:avLst/>
          </a:prstGeom>
          <a:noFill/>
          <a:ln>
            <a:noFill/>
          </a:ln>
        </p:spPr>
        <p:txBody>
          <a:bodyPr anchorCtr="0" anchor="t" bIns="45700" lIns="91425" spcFirstLastPara="1" rIns="91425" wrap="square" tIns="45700">
            <a:normAutofit/>
          </a:bodyPr>
          <a:lstStyle>
            <a:lvl1pPr indent="-228600" lvl="0" marL="457200" algn="l">
              <a:lnSpc>
                <a:spcPct val="113000"/>
              </a:lnSpc>
              <a:spcBef>
                <a:spcPts val="0"/>
              </a:spcBef>
              <a:spcAft>
                <a:spcPts val="0"/>
              </a:spcAft>
              <a:buClr>
                <a:schemeClr val="dk2"/>
              </a:buClr>
              <a:buSzPts val="1600"/>
              <a:buNone/>
              <a:defRPr sz="1600"/>
            </a:lvl1pPr>
            <a:lvl2pPr indent="-228600" lvl="1" marL="914400" algn="l">
              <a:lnSpc>
                <a:spcPct val="94000"/>
              </a:lnSpc>
              <a:spcBef>
                <a:spcPts val="1500"/>
              </a:spcBef>
              <a:spcAft>
                <a:spcPts val="0"/>
              </a:spcAft>
              <a:buClr>
                <a:schemeClr val="dk2"/>
              </a:buClr>
              <a:buSzPts val="1400"/>
              <a:buNone/>
              <a:defRPr sz="1400"/>
            </a:lvl2pPr>
            <a:lvl3pPr indent="-228600" lvl="2" marL="1371600" algn="l">
              <a:lnSpc>
                <a:spcPct val="94000"/>
              </a:lnSpc>
              <a:spcBef>
                <a:spcPts val="500"/>
              </a:spcBef>
              <a:spcAft>
                <a:spcPts val="0"/>
              </a:spcAft>
              <a:buClr>
                <a:schemeClr val="dk2"/>
              </a:buClr>
              <a:buSzPts val="1200"/>
              <a:buNone/>
              <a:defRPr sz="1200"/>
            </a:lvl3pPr>
            <a:lvl4pPr indent="-228600" lvl="3" marL="1828800" algn="l">
              <a:lnSpc>
                <a:spcPct val="94000"/>
              </a:lnSpc>
              <a:spcBef>
                <a:spcPts val="500"/>
              </a:spcBef>
              <a:spcAft>
                <a:spcPts val="0"/>
              </a:spcAft>
              <a:buClr>
                <a:schemeClr val="dk2"/>
              </a:buClr>
              <a:buSzPts val="1000"/>
              <a:buNone/>
              <a:defRPr sz="1000"/>
            </a:lvl4pPr>
            <a:lvl5pPr indent="-228600" lvl="4" marL="2286000" algn="l">
              <a:lnSpc>
                <a:spcPct val="94000"/>
              </a:lnSpc>
              <a:spcBef>
                <a:spcPts val="500"/>
              </a:spcBef>
              <a:spcAft>
                <a:spcPts val="0"/>
              </a:spcAft>
              <a:buClr>
                <a:schemeClr val="dk2"/>
              </a:buClr>
              <a:buSzPts val="1000"/>
              <a:buNone/>
              <a:defRPr sz="1000"/>
            </a:lvl5pPr>
            <a:lvl6pPr indent="-228600" lvl="5" marL="2743200" algn="l">
              <a:lnSpc>
                <a:spcPct val="94000"/>
              </a:lnSpc>
              <a:spcBef>
                <a:spcPts val="500"/>
              </a:spcBef>
              <a:spcAft>
                <a:spcPts val="0"/>
              </a:spcAft>
              <a:buClr>
                <a:schemeClr val="dk2"/>
              </a:buClr>
              <a:buSzPts val="1000"/>
              <a:buNone/>
              <a:defRPr sz="1000"/>
            </a:lvl6pPr>
            <a:lvl7pPr indent="-228600" lvl="6" marL="3200400" algn="l">
              <a:lnSpc>
                <a:spcPct val="94000"/>
              </a:lnSpc>
              <a:spcBef>
                <a:spcPts val="500"/>
              </a:spcBef>
              <a:spcAft>
                <a:spcPts val="0"/>
              </a:spcAft>
              <a:buClr>
                <a:schemeClr val="dk2"/>
              </a:buClr>
              <a:buSzPts val="1000"/>
              <a:buNone/>
              <a:defRPr sz="1000"/>
            </a:lvl7pPr>
            <a:lvl8pPr indent="-228600" lvl="7" marL="3657600" algn="l">
              <a:lnSpc>
                <a:spcPct val="94000"/>
              </a:lnSpc>
              <a:spcBef>
                <a:spcPts val="500"/>
              </a:spcBef>
              <a:spcAft>
                <a:spcPts val="0"/>
              </a:spcAft>
              <a:buClr>
                <a:schemeClr val="dk2"/>
              </a:buClr>
              <a:buSzPts val="1000"/>
              <a:buNone/>
              <a:defRPr sz="1000"/>
            </a:lvl8pPr>
            <a:lvl9pPr indent="-228600" lvl="8" marL="4114800" algn="l">
              <a:lnSpc>
                <a:spcPct val="94000"/>
              </a:lnSpc>
              <a:spcBef>
                <a:spcPts val="500"/>
              </a:spcBef>
              <a:spcAft>
                <a:spcPts val="200"/>
              </a:spcAft>
              <a:buClr>
                <a:schemeClr val="dk2"/>
              </a:buClr>
              <a:buSzPts val="1000"/>
              <a:buNone/>
              <a:defRPr sz="1000"/>
            </a:lvl9pPr>
          </a:lstStyle>
          <a:p/>
        </p:txBody>
      </p:sp>
      <p:sp>
        <p:nvSpPr>
          <p:cNvPr id="64" name="Google Shape;64;p19"/>
          <p:cNvSpPr txBox="1"/>
          <p:nvPr>
            <p:ph idx="10" type="dt"/>
          </p:nvPr>
        </p:nvSpPr>
        <p:spPr>
          <a:xfrm>
            <a:off x="72390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9"/>
          <p:cNvSpPr txBox="1"/>
          <p:nvPr>
            <p:ph idx="11" type="ftr"/>
          </p:nvPr>
        </p:nvSpPr>
        <p:spPr>
          <a:xfrm>
            <a:off x="2205945" y="6453386"/>
            <a:ext cx="2373675"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2" type="sldNum"/>
          </p:nvPr>
        </p:nvSpPr>
        <p:spPr>
          <a:xfrm>
            <a:off x="9883140"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dk2"/>
                </a:solidFill>
                <a:latin typeface="Libre Franklin"/>
                <a:ea typeface="Libre Franklin"/>
                <a:cs typeface="Libre Franklin"/>
                <a:sym typeface="Libre Franklin"/>
              </a:defRPr>
            </a:lvl1pPr>
            <a:lvl2pPr indent="0" lvl="1" marL="0" algn="r">
              <a:spcBef>
                <a:spcPts val="0"/>
              </a:spcBef>
              <a:buNone/>
              <a:defRPr b="0" i="0" sz="1200" u="none" cap="none" strike="noStrike">
                <a:solidFill>
                  <a:schemeClr val="dk2"/>
                </a:solidFill>
                <a:latin typeface="Libre Franklin"/>
                <a:ea typeface="Libre Franklin"/>
                <a:cs typeface="Libre Franklin"/>
                <a:sym typeface="Libre Franklin"/>
              </a:defRPr>
            </a:lvl2pPr>
            <a:lvl3pPr indent="0" lvl="2" marL="0" algn="r">
              <a:spcBef>
                <a:spcPts val="0"/>
              </a:spcBef>
              <a:buNone/>
              <a:defRPr b="0" i="0" sz="1200" u="none" cap="none" strike="noStrike">
                <a:solidFill>
                  <a:schemeClr val="dk2"/>
                </a:solidFill>
                <a:latin typeface="Libre Franklin"/>
                <a:ea typeface="Libre Franklin"/>
                <a:cs typeface="Libre Franklin"/>
                <a:sym typeface="Libre Franklin"/>
              </a:defRPr>
            </a:lvl3pPr>
            <a:lvl4pPr indent="0" lvl="3" marL="0" algn="r">
              <a:spcBef>
                <a:spcPts val="0"/>
              </a:spcBef>
              <a:buNone/>
              <a:defRPr b="0" i="0" sz="1200" u="none" cap="none" strike="noStrike">
                <a:solidFill>
                  <a:schemeClr val="dk2"/>
                </a:solidFill>
                <a:latin typeface="Libre Franklin"/>
                <a:ea typeface="Libre Franklin"/>
                <a:cs typeface="Libre Franklin"/>
                <a:sym typeface="Libre Franklin"/>
              </a:defRPr>
            </a:lvl4pPr>
            <a:lvl5pPr indent="0" lvl="4" marL="0" algn="r">
              <a:spcBef>
                <a:spcPts val="0"/>
              </a:spcBef>
              <a:buNone/>
              <a:defRPr b="0" i="0" sz="1200" u="none" cap="none" strike="noStrike">
                <a:solidFill>
                  <a:schemeClr val="dk2"/>
                </a:solidFill>
                <a:latin typeface="Libre Franklin"/>
                <a:ea typeface="Libre Franklin"/>
                <a:cs typeface="Libre Franklin"/>
                <a:sym typeface="Libre Franklin"/>
              </a:defRPr>
            </a:lvl5pPr>
            <a:lvl6pPr indent="0" lvl="5" marL="0" algn="r">
              <a:spcBef>
                <a:spcPts val="0"/>
              </a:spcBef>
              <a:buNone/>
              <a:defRPr b="0" i="0" sz="1200" u="none" cap="none" strike="noStrike">
                <a:solidFill>
                  <a:schemeClr val="dk2"/>
                </a:solidFill>
                <a:latin typeface="Libre Franklin"/>
                <a:ea typeface="Libre Franklin"/>
                <a:cs typeface="Libre Franklin"/>
                <a:sym typeface="Libre Franklin"/>
              </a:defRPr>
            </a:lvl6pPr>
            <a:lvl7pPr indent="0" lvl="6" marL="0" algn="r">
              <a:spcBef>
                <a:spcPts val="0"/>
              </a:spcBef>
              <a:buNone/>
              <a:defRPr b="0" i="0" sz="1200" u="none" cap="none" strike="noStrike">
                <a:solidFill>
                  <a:schemeClr val="dk2"/>
                </a:solidFill>
                <a:latin typeface="Libre Franklin"/>
                <a:ea typeface="Libre Franklin"/>
                <a:cs typeface="Libre Franklin"/>
                <a:sym typeface="Libre Franklin"/>
              </a:defRPr>
            </a:lvl7pPr>
            <a:lvl8pPr indent="0" lvl="7" marL="0" algn="r">
              <a:spcBef>
                <a:spcPts val="0"/>
              </a:spcBef>
              <a:buNone/>
              <a:defRPr b="0" i="0" sz="1200" u="none" cap="none" strike="noStrike">
                <a:solidFill>
                  <a:schemeClr val="dk2"/>
                </a:solidFill>
                <a:latin typeface="Libre Franklin"/>
                <a:ea typeface="Libre Franklin"/>
                <a:cs typeface="Libre Franklin"/>
                <a:sym typeface="Libre Franklin"/>
              </a:defRPr>
            </a:lvl8pPr>
            <a:lvl9pPr indent="0" lvl="8" marL="0" algn="r">
              <a:spcBef>
                <a:spcPts val="0"/>
              </a:spcBef>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s-MX"/>
              <a:t>‹#›</a:t>
            </a:fld>
            <a:endParaRPr/>
          </a:p>
        </p:txBody>
      </p:sp>
      <p:sp>
        <p:nvSpPr>
          <p:cNvPr id="67" name="Google Shape;67;p19" title="Divider Bar"/>
          <p:cNvSpPr/>
          <p:nvPr/>
        </p:nvSpPr>
        <p:spPr>
          <a:xfrm>
            <a:off x="5303520"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spTree>
      <p:nvGrpSpPr>
        <p:cNvPr id="68" name="Shape 68"/>
        <p:cNvGrpSpPr/>
        <p:nvPr/>
      </p:nvGrpSpPr>
      <p:grpSpPr>
        <a:xfrm>
          <a:off x="0" y="0"/>
          <a:ext cx="0" cy="0"/>
          <a:chOff x="0" y="0"/>
          <a:chExt cx="0" cy="0"/>
        </a:xfrm>
      </p:grpSpPr>
      <p:sp>
        <p:nvSpPr>
          <p:cNvPr id="69" name="Google Shape;69;p20" title="Background Shape"/>
          <p:cNvSpPr/>
          <p:nvPr/>
        </p:nvSpPr>
        <p:spPr>
          <a:xfrm>
            <a:off x="0" y="376"/>
            <a:ext cx="5303520" cy="685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0"/>
          <p:cNvSpPr txBox="1"/>
          <p:nvPr>
            <p:ph type="title"/>
          </p:nvPr>
        </p:nvSpPr>
        <p:spPr>
          <a:xfrm>
            <a:off x="723900" y="685800"/>
            <a:ext cx="3855720" cy="2157884"/>
          </a:xfrm>
          <a:prstGeom prst="rect">
            <a:avLst/>
          </a:prstGeom>
          <a:noFill/>
          <a:ln>
            <a:noFill/>
          </a:ln>
        </p:spPr>
        <p:txBody>
          <a:bodyPr anchorCtr="0" anchor="t" bIns="45700" lIns="91425" spcFirstLastPara="1" rIns="91425" wrap="square" tIns="45700">
            <a:normAutofit/>
          </a:bodyPr>
          <a:lstStyle>
            <a:lvl1pPr lvl="0" algn="l">
              <a:lnSpc>
                <a:spcPct val="84000"/>
              </a:lnSpc>
              <a:spcBef>
                <a:spcPts val="0"/>
              </a:spcBef>
              <a:spcAft>
                <a:spcPts val="0"/>
              </a:spcAft>
              <a:buClr>
                <a:schemeClr val="dk2"/>
              </a:buClr>
              <a:buSzPts val="4800"/>
              <a:buFont typeface="Libre Franklin"/>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0"/>
          <p:cNvSpPr/>
          <p:nvPr>
            <p:ph idx="2" type="pic"/>
          </p:nvPr>
        </p:nvSpPr>
        <p:spPr>
          <a:xfrm>
            <a:off x="5532120" y="0"/>
            <a:ext cx="6659880" cy="6857999"/>
          </a:xfrm>
          <a:prstGeom prst="rect">
            <a:avLst/>
          </a:prstGeom>
          <a:noFill/>
          <a:ln>
            <a:noFill/>
          </a:ln>
        </p:spPr>
      </p:sp>
      <p:sp>
        <p:nvSpPr>
          <p:cNvPr id="72" name="Google Shape;72;p20"/>
          <p:cNvSpPr txBox="1"/>
          <p:nvPr>
            <p:ph idx="1" type="body"/>
          </p:nvPr>
        </p:nvSpPr>
        <p:spPr>
          <a:xfrm>
            <a:off x="723900" y="2855968"/>
            <a:ext cx="3855720" cy="3011432"/>
          </a:xfrm>
          <a:prstGeom prst="rect">
            <a:avLst/>
          </a:prstGeom>
          <a:noFill/>
          <a:ln>
            <a:noFill/>
          </a:ln>
        </p:spPr>
        <p:txBody>
          <a:bodyPr anchorCtr="0" anchor="t" bIns="45700" lIns="91425" spcFirstLastPara="1" rIns="91425" wrap="square" tIns="45700">
            <a:normAutofit/>
          </a:bodyPr>
          <a:lstStyle>
            <a:lvl1pPr indent="-228600" lvl="0" marL="457200" algn="l">
              <a:lnSpc>
                <a:spcPct val="113000"/>
              </a:lnSpc>
              <a:spcBef>
                <a:spcPts val="0"/>
              </a:spcBef>
              <a:spcAft>
                <a:spcPts val="0"/>
              </a:spcAft>
              <a:buClr>
                <a:schemeClr val="dk2"/>
              </a:buClr>
              <a:buSzPts val="1600"/>
              <a:buNone/>
              <a:defRPr sz="1600"/>
            </a:lvl1pPr>
            <a:lvl2pPr indent="-228600" lvl="1" marL="914400" algn="l">
              <a:lnSpc>
                <a:spcPct val="94000"/>
              </a:lnSpc>
              <a:spcBef>
                <a:spcPts val="1500"/>
              </a:spcBef>
              <a:spcAft>
                <a:spcPts val="0"/>
              </a:spcAft>
              <a:buClr>
                <a:schemeClr val="dk2"/>
              </a:buClr>
              <a:buSzPts val="1400"/>
              <a:buNone/>
              <a:defRPr sz="1400"/>
            </a:lvl2pPr>
            <a:lvl3pPr indent="-228600" lvl="2" marL="1371600" algn="l">
              <a:lnSpc>
                <a:spcPct val="94000"/>
              </a:lnSpc>
              <a:spcBef>
                <a:spcPts val="500"/>
              </a:spcBef>
              <a:spcAft>
                <a:spcPts val="0"/>
              </a:spcAft>
              <a:buClr>
                <a:schemeClr val="dk2"/>
              </a:buClr>
              <a:buSzPts val="1200"/>
              <a:buNone/>
              <a:defRPr sz="1200"/>
            </a:lvl3pPr>
            <a:lvl4pPr indent="-228600" lvl="3" marL="1828800" algn="l">
              <a:lnSpc>
                <a:spcPct val="94000"/>
              </a:lnSpc>
              <a:spcBef>
                <a:spcPts val="500"/>
              </a:spcBef>
              <a:spcAft>
                <a:spcPts val="0"/>
              </a:spcAft>
              <a:buClr>
                <a:schemeClr val="dk2"/>
              </a:buClr>
              <a:buSzPts val="1000"/>
              <a:buNone/>
              <a:defRPr sz="1000"/>
            </a:lvl4pPr>
            <a:lvl5pPr indent="-228600" lvl="4" marL="2286000" algn="l">
              <a:lnSpc>
                <a:spcPct val="94000"/>
              </a:lnSpc>
              <a:spcBef>
                <a:spcPts val="500"/>
              </a:spcBef>
              <a:spcAft>
                <a:spcPts val="0"/>
              </a:spcAft>
              <a:buClr>
                <a:schemeClr val="dk2"/>
              </a:buClr>
              <a:buSzPts val="1000"/>
              <a:buNone/>
              <a:defRPr sz="1000"/>
            </a:lvl5pPr>
            <a:lvl6pPr indent="-228600" lvl="5" marL="2743200" algn="l">
              <a:lnSpc>
                <a:spcPct val="94000"/>
              </a:lnSpc>
              <a:spcBef>
                <a:spcPts val="500"/>
              </a:spcBef>
              <a:spcAft>
                <a:spcPts val="0"/>
              </a:spcAft>
              <a:buClr>
                <a:schemeClr val="dk2"/>
              </a:buClr>
              <a:buSzPts val="1000"/>
              <a:buNone/>
              <a:defRPr sz="1000"/>
            </a:lvl6pPr>
            <a:lvl7pPr indent="-228600" lvl="6" marL="3200400" algn="l">
              <a:lnSpc>
                <a:spcPct val="94000"/>
              </a:lnSpc>
              <a:spcBef>
                <a:spcPts val="500"/>
              </a:spcBef>
              <a:spcAft>
                <a:spcPts val="0"/>
              </a:spcAft>
              <a:buClr>
                <a:schemeClr val="dk2"/>
              </a:buClr>
              <a:buSzPts val="1000"/>
              <a:buNone/>
              <a:defRPr sz="1000"/>
            </a:lvl7pPr>
            <a:lvl8pPr indent="-228600" lvl="7" marL="3657600" algn="l">
              <a:lnSpc>
                <a:spcPct val="94000"/>
              </a:lnSpc>
              <a:spcBef>
                <a:spcPts val="500"/>
              </a:spcBef>
              <a:spcAft>
                <a:spcPts val="0"/>
              </a:spcAft>
              <a:buClr>
                <a:schemeClr val="dk2"/>
              </a:buClr>
              <a:buSzPts val="1000"/>
              <a:buNone/>
              <a:defRPr sz="1000"/>
            </a:lvl8pPr>
            <a:lvl9pPr indent="-228600" lvl="8" marL="4114800" algn="l">
              <a:lnSpc>
                <a:spcPct val="94000"/>
              </a:lnSpc>
              <a:spcBef>
                <a:spcPts val="500"/>
              </a:spcBef>
              <a:spcAft>
                <a:spcPts val="200"/>
              </a:spcAft>
              <a:buClr>
                <a:schemeClr val="dk2"/>
              </a:buClr>
              <a:buSzPts val="1000"/>
              <a:buNone/>
              <a:defRPr sz="1000"/>
            </a:lvl9pPr>
          </a:lstStyle>
          <a:p/>
        </p:txBody>
      </p:sp>
      <p:sp>
        <p:nvSpPr>
          <p:cNvPr id="73" name="Google Shape;73;p20"/>
          <p:cNvSpPr txBox="1"/>
          <p:nvPr>
            <p:ph idx="10" type="dt"/>
          </p:nvPr>
        </p:nvSpPr>
        <p:spPr>
          <a:xfrm>
            <a:off x="72390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0"/>
          <p:cNvSpPr txBox="1"/>
          <p:nvPr>
            <p:ph idx="11" type="ftr"/>
          </p:nvPr>
        </p:nvSpPr>
        <p:spPr>
          <a:xfrm>
            <a:off x="2205945" y="6453386"/>
            <a:ext cx="2373675"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0"/>
          <p:cNvSpPr txBox="1"/>
          <p:nvPr>
            <p:ph idx="12" type="sldNum"/>
          </p:nvPr>
        </p:nvSpPr>
        <p:spPr>
          <a:xfrm>
            <a:off x="9883140"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dk2"/>
                </a:solidFill>
                <a:latin typeface="Libre Franklin"/>
                <a:ea typeface="Libre Franklin"/>
                <a:cs typeface="Libre Franklin"/>
                <a:sym typeface="Libre Franklin"/>
              </a:defRPr>
            </a:lvl1pPr>
            <a:lvl2pPr indent="0" lvl="1" marL="0" algn="r">
              <a:spcBef>
                <a:spcPts val="0"/>
              </a:spcBef>
              <a:buNone/>
              <a:defRPr b="0" i="0" sz="1200" u="none" cap="none" strike="noStrike">
                <a:solidFill>
                  <a:schemeClr val="dk2"/>
                </a:solidFill>
                <a:latin typeface="Libre Franklin"/>
                <a:ea typeface="Libre Franklin"/>
                <a:cs typeface="Libre Franklin"/>
                <a:sym typeface="Libre Franklin"/>
              </a:defRPr>
            </a:lvl2pPr>
            <a:lvl3pPr indent="0" lvl="2" marL="0" algn="r">
              <a:spcBef>
                <a:spcPts val="0"/>
              </a:spcBef>
              <a:buNone/>
              <a:defRPr b="0" i="0" sz="1200" u="none" cap="none" strike="noStrike">
                <a:solidFill>
                  <a:schemeClr val="dk2"/>
                </a:solidFill>
                <a:latin typeface="Libre Franklin"/>
                <a:ea typeface="Libre Franklin"/>
                <a:cs typeface="Libre Franklin"/>
                <a:sym typeface="Libre Franklin"/>
              </a:defRPr>
            </a:lvl3pPr>
            <a:lvl4pPr indent="0" lvl="3" marL="0" algn="r">
              <a:spcBef>
                <a:spcPts val="0"/>
              </a:spcBef>
              <a:buNone/>
              <a:defRPr b="0" i="0" sz="1200" u="none" cap="none" strike="noStrike">
                <a:solidFill>
                  <a:schemeClr val="dk2"/>
                </a:solidFill>
                <a:latin typeface="Libre Franklin"/>
                <a:ea typeface="Libre Franklin"/>
                <a:cs typeface="Libre Franklin"/>
                <a:sym typeface="Libre Franklin"/>
              </a:defRPr>
            </a:lvl4pPr>
            <a:lvl5pPr indent="0" lvl="4" marL="0" algn="r">
              <a:spcBef>
                <a:spcPts val="0"/>
              </a:spcBef>
              <a:buNone/>
              <a:defRPr b="0" i="0" sz="1200" u="none" cap="none" strike="noStrike">
                <a:solidFill>
                  <a:schemeClr val="dk2"/>
                </a:solidFill>
                <a:latin typeface="Libre Franklin"/>
                <a:ea typeface="Libre Franklin"/>
                <a:cs typeface="Libre Franklin"/>
                <a:sym typeface="Libre Franklin"/>
              </a:defRPr>
            </a:lvl5pPr>
            <a:lvl6pPr indent="0" lvl="5" marL="0" algn="r">
              <a:spcBef>
                <a:spcPts val="0"/>
              </a:spcBef>
              <a:buNone/>
              <a:defRPr b="0" i="0" sz="1200" u="none" cap="none" strike="noStrike">
                <a:solidFill>
                  <a:schemeClr val="dk2"/>
                </a:solidFill>
                <a:latin typeface="Libre Franklin"/>
                <a:ea typeface="Libre Franklin"/>
                <a:cs typeface="Libre Franklin"/>
                <a:sym typeface="Libre Franklin"/>
              </a:defRPr>
            </a:lvl6pPr>
            <a:lvl7pPr indent="0" lvl="6" marL="0" algn="r">
              <a:spcBef>
                <a:spcPts val="0"/>
              </a:spcBef>
              <a:buNone/>
              <a:defRPr b="0" i="0" sz="1200" u="none" cap="none" strike="noStrike">
                <a:solidFill>
                  <a:schemeClr val="dk2"/>
                </a:solidFill>
                <a:latin typeface="Libre Franklin"/>
                <a:ea typeface="Libre Franklin"/>
                <a:cs typeface="Libre Franklin"/>
                <a:sym typeface="Libre Franklin"/>
              </a:defRPr>
            </a:lvl7pPr>
            <a:lvl8pPr indent="0" lvl="7" marL="0" algn="r">
              <a:spcBef>
                <a:spcPts val="0"/>
              </a:spcBef>
              <a:buNone/>
              <a:defRPr b="0" i="0" sz="1200" u="none" cap="none" strike="noStrike">
                <a:solidFill>
                  <a:schemeClr val="dk2"/>
                </a:solidFill>
                <a:latin typeface="Libre Franklin"/>
                <a:ea typeface="Libre Franklin"/>
                <a:cs typeface="Libre Franklin"/>
                <a:sym typeface="Libre Franklin"/>
              </a:defRPr>
            </a:lvl8pPr>
            <a:lvl9pPr indent="0" lvl="8" marL="0" algn="r">
              <a:spcBef>
                <a:spcPts val="0"/>
              </a:spcBef>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s-MX"/>
              <a:t>‹#›</a:t>
            </a:fld>
            <a:endParaRPr/>
          </a:p>
        </p:txBody>
      </p:sp>
      <p:sp>
        <p:nvSpPr>
          <p:cNvPr id="76" name="Google Shape;76;p20" title="Divider Bar"/>
          <p:cNvSpPr/>
          <p:nvPr/>
        </p:nvSpPr>
        <p:spPr>
          <a:xfrm>
            <a:off x="5303520"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marR="0" rtl="0" algn="l">
              <a:lnSpc>
                <a:spcPct val="89000"/>
              </a:lnSpc>
              <a:spcBef>
                <a:spcPts val="0"/>
              </a:spcBef>
              <a:spcAft>
                <a:spcPts val="0"/>
              </a:spcAft>
              <a:buClr>
                <a:schemeClr val="dk2"/>
              </a:buClr>
              <a:buSzPts val="4400"/>
              <a:buFont typeface="Libre Franklin"/>
              <a:buNone/>
              <a:defRPr b="0" i="0" sz="4400" u="none" cap="none" strike="noStrike">
                <a:solidFill>
                  <a:schemeClr val="dk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4000"/>
              </a:lnSpc>
              <a:spcBef>
                <a:spcPts val="1000"/>
              </a:spcBef>
              <a:spcAft>
                <a:spcPts val="0"/>
              </a:spcAft>
              <a:buClr>
                <a:schemeClr val="dk2"/>
              </a:buClr>
              <a:buSzPts val="2000"/>
              <a:buFont typeface="Libre Franklin"/>
              <a:buChar char="■"/>
              <a:defRPr b="0" i="0" sz="2000" u="none" cap="none" strike="noStrike">
                <a:solidFill>
                  <a:schemeClr val="dk2"/>
                </a:solidFill>
                <a:latin typeface="Libre Franklin"/>
                <a:ea typeface="Libre Franklin"/>
                <a:cs typeface="Libre Franklin"/>
                <a:sym typeface="Libre Franklin"/>
              </a:defRPr>
            </a:lvl1pPr>
            <a:lvl2pPr indent="-355600" lvl="1" marL="914400" marR="0" rtl="0" algn="l">
              <a:lnSpc>
                <a:spcPct val="94000"/>
              </a:lnSpc>
              <a:spcBef>
                <a:spcPts val="500"/>
              </a:spcBef>
              <a:spcAft>
                <a:spcPts val="0"/>
              </a:spcAft>
              <a:buClr>
                <a:schemeClr val="dk2"/>
              </a:buClr>
              <a:buSzPts val="2000"/>
              <a:buFont typeface="Libre Franklin"/>
              <a:buChar char="–"/>
              <a:defRPr b="0" i="1" sz="2000" u="none" cap="none" strike="noStrike">
                <a:solidFill>
                  <a:schemeClr val="dk2"/>
                </a:solidFill>
                <a:latin typeface="Libre Franklin"/>
                <a:ea typeface="Libre Franklin"/>
                <a:cs typeface="Libre Franklin"/>
                <a:sym typeface="Libre Franklin"/>
              </a:defRPr>
            </a:lvl2pPr>
            <a:lvl3pPr indent="-342900" lvl="2" marL="1371600" marR="0" rtl="0" algn="l">
              <a:lnSpc>
                <a:spcPct val="94000"/>
              </a:lnSpc>
              <a:spcBef>
                <a:spcPts val="500"/>
              </a:spcBef>
              <a:spcAft>
                <a:spcPts val="0"/>
              </a:spcAft>
              <a:buClr>
                <a:schemeClr val="dk2"/>
              </a:buClr>
              <a:buSzPts val="1800"/>
              <a:buFont typeface="Libre Franklin"/>
              <a:buChar char="■"/>
              <a:defRPr b="0" i="0" sz="1800" u="none" cap="none" strike="noStrike">
                <a:solidFill>
                  <a:schemeClr val="dk2"/>
                </a:solidFill>
                <a:latin typeface="Libre Franklin"/>
                <a:ea typeface="Libre Franklin"/>
                <a:cs typeface="Libre Franklin"/>
                <a:sym typeface="Libre Franklin"/>
              </a:defRPr>
            </a:lvl3pPr>
            <a:lvl4pPr indent="-342900" lvl="3" marL="1828800" marR="0" rtl="0" algn="l">
              <a:lnSpc>
                <a:spcPct val="94000"/>
              </a:lnSpc>
              <a:spcBef>
                <a:spcPts val="500"/>
              </a:spcBef>
              <a:spcAft>
                <a:spcPts val="0"/>
              </a:spcAft>
              <a:buClr>
                <a:schemeClr val="dk2"/>
              </a:buClr>
              <a:buSzPts val="1800"/>
              <a:buFont typeface="Libre Franklin"/>
              <a:buChar char="–"/>
              <a:defRPr b="0" i="1" sz="1800" u="none" cap="none" strike="noStrike">
                <a:solidFill>
                  <a:schemeClr val="dk2"/>
                </a:solidFill>
                <a:latin typeface="Libre Franklin"/>
                <a:ea typeface="Libre Franklin"/>
                <a:cs typeface="Libre Franklin"/>
                <a:sym typeface="Libre Franklin"/>
              </a:defRPr>
            </a:lvl4pPr>
            <a:lvl5pPr indent="-330200" lvl="4" marL="2286000" marR="0" rtl="0" algn="l">
              <a:lnSpc>
                <a:spcPct val="94000"/>
              </a:lnSpc>
              <a:spcBef>
                <a:spcPts val="500"/>
              </a:spcBef>
              <a:spcAft>
                <a:spcPts val="0"/>
              </a:spcAft>
              <a:buClr>
                <a:schemeClr val="dk2"/>
              </a:buClr>
              <a:buSzPts val="1600"/>
              <a:buFont typeface="Libre Franklin"/>
              <a:buChar char="■"/>
              <a:defRPr b="0" i="0" sz="1600" u="none" cap="none" strike="noStrike">
                <a:solidFill>
                  <a:schemeClr val="dk2"/>
                </a:solidFill>
                <a:latin typeface="Libre Franklin"/>
                <a:ea typeface="Libre Franklin"/>
                <a:cs typeface="Libre Franklin"/>
                <a:sym typeface="Libre Franklin"/>
              </a:defRPr>
            </a:lvl5pPr>
            <a:lvl6pPr indent="-330200" lvl="5" marL="2743200" marR="0" rtl="0" algn="l">
              <a:lnSpc>
                <a:spcPct val="94000"/>
              </a:lnSpc>
              <a:spcBef>
                <a:spcPts val="500"/>
              </a:spcBef>
              <a:spcAft>
                <a:spcPts val="0"/>
              </a:spcAft>
              <a:buClr>
                <a:schemeClr val="dk2"/>
              </a:buClr>
              <a:buSzPts val="1600"/>
              <a:buFont typeface="Libre Franklin"/>
              <a:buChar char="–"/>
              <a:defRPr b="0" i="1" sz="1600" u="none" cap="none" strike="noStrike">
                <a:solidFill>
                  <a:schemeClr val="dk2"/>
                </a:solidFill>
                <a:latin typeface="Libre Franklin"/>
                <a:ea typeface="Libre Franklin"/>
                <a:cs typeface="Libre Franklin"/>
                <a:sym typeface="Libre Franklin"/>
              </a:defRPr>
            </a:lvl6pPr>
            <a:lvl7pPr indent="-317500" lvl="6" marL="3200400" marR="0" rtl="0" algn="l">
              <a:lnSpc>
                <a:spcPct val="94000"/>
              </a:lnSpc>
              <a:spcBef>
                <a:spcPts val="500"/>
              </a:spcBef>
              <a:spcAft>
                <a:spcPts val="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7pPr>
            <a:lvl8pPr indent="-317500" lvl="7" marL="3657600" marR="0" rtl="0" algn="l">
              <a:lnSpc>
                <a:spcPct val="94000"/>
              </a:lnSpc>
              <a:spcBef>
                <a:spcPts val="500"/>
              </a:spcBef>
              <a:spcAft>
                <a:spcPts val="0"/>
              </a:spcAft>
              <a:buClr>
                <a:schemeClr val="dk2"/>
              </a:buClr>
              <a:buSzPts val="1400"/>
              <a:buFont typeface="Libre Franklin"/>
              <a:buChar char="–"/>
              <a:defRPr b="0" i="1" sz="1400" u="none" cap="none" strike="noStrike">
                <a:solidFill>
                  <a:schemeClr val="dk2"/>
                </a:solidFill>
                <a:latin typeface="Libre Franklin"/>
                <a:ea typeface="Libre Franklin"/>
                <a:cs typeface="Libre Franklin"/>
                <a:sym typeface="Libre Franklin"/>
              </a:defRPr>
            </a:lvl8pPr>
            <a:lvl9pPr indent="-317500" lvl="8" marL="4114800" marR="0" rtl="0" algn="l">
              <a:lnSpc>
                <a:spcPct val="94000"/>
              </a:lnSpc>
              <a:spcBef>
                <a:spcPts val="500"/>
              </a:spcBef>
              <a:spcAft>
                <a:spcPts val="20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9pPr>
          </a:lstStyle>
          <a:p/>
        </p:txBody>
      </p:sp>
      <p:sp>
        <p:nvSpPr>
          <p:cNvPr id="8" name="Google Shape;8;p11"/>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9" name="Google Shape;9;p11"/>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0" name="Google Shape;10;p11"/>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chemeClr val="dk2"/>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chemeClr val="dk2"/>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chemeClr val="dk2"/>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chemeClr val="dk2"/>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chemeClr val="dk2"/>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chemeClr val="dk2"/>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chemeClr val="dk2"/>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s-MX"/>
              <a:t>‹#›</a:t>
            </a:fld>
            <a:endParaRPr/>
          </a:p>
        </p:txBody>
      </p:sp>
      <p:sp>
        <p:nvSpPr>
          <p:cNvPr id="11" name="Google Shape;11;p11" title="Side bar"/>
          <p:cNvSpPr/>
          <p:nvPr/>
        </p:nvSpPr>
        <p:spPr>
          <a:xfrm>
            <a:off x="478095"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youtube.com/watch?v=SBuXdXzdzwI" TargetMode="External"/><Relationship Id="rId4" Type="http://schemas.openxmlformats.org/officeDocument/2006/relationships/hyperlink" Target="https://www.youtube.com/watch?v=SBuXdXzdzwI" TargetMode="External"/><Relationship Id="rId5" Type="http://schemas.openxmlformats.org/officeDocument/2006/relationships/hyperlink" Target="https://www.youtube.com/watch?v=SBuXdXzdzwI" TargetMode="External"/><Relationship Id="rId6" Type="http://schemas.openxmlformats.org/officeDocument/2006/relationships/image" Target="../media/image7.png"/><Relationship Id="rId7"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ordwall.net/es/resource/11290770/los-mandamientos-de-dios" TargetMode="External"/><Relationship Id="rId4" Type="http://schemas.openxmlformats.org/officeDocument/2006/relationships/image" Target="../media/image3.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txBox="1"/>
          <p:nvPr>
            <p:ph idx="1" type="subTitle"/>
          </p:nvPr>
        </p:nvSpPr>
        <p:spPr>
          <a:xfrm>
            <a:off x="1146220" y="2226495"/>
            <a:ext cx="4546242" cy="172732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12000"/>
              </a:lnSpc>
              <a:spcBef>
                <a:spcPts val="0"/>
              </a:spcBef>
              <a:spcAft>
                <a:spcPts val="0"/>
              </a:spcAft>
              <a:buClr>
                <a:schemeClr val="dk2"/>
              </a:buClr>
              <a:buSzPts val="4800"/>
              <a:buNone/>
            </a:pPr>
            <a:r>
              <a:rPr b="1" lang="es-MX" sz="4800"/>
              <a:t>LOS DIEZ MANDAMIENTOS </a:t>
            </a:r>
            <a:endParaRPr b="1" sz="4800"/>
          </a:p>
        </p:txBody>
      </p:sp>
      <p:pic>
        <p:nvPicPr>
          <p:cNvPr id="94" name="Google Shape;94;p1"/>
          <p:cNvPicPr preferRelativeResize="0"/>
          <p:nvPr/>
        </p:nvPicPr>
        <p:blipFill rotWithShape="1">
          <a:blip r:embed="rId3">
            <a:alphaModFix/>
          </a:blip>
          <a:srcRect b="0" l="0" r="0" t="0"/>
          <a:stretch/>
        </p:blipFill>
        <p:spPr>
          <a:xfrm>
            <a:off x="6095742" y="543497"/>
            <a:ext cx="4872507" cy="48725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0"/>
          <p:cNvSpPr txBox="1"/>
          <p:nvPr>
            <p:ph type="title"/>
          </p:nvPr>
        </p:nvSpPr>
        <p:spPr>
          <a:xfrm>
            <a:off x="1371600" y="128789"/>
            <a:ext cx="9601200" cy="850005"/>
          </a:xfrm>
          <a:prstGeom prst="rect">
            <a:avLst/>
          </a:prstGeom>
          <a:noFill/>
          <a:ln>
            <a:noFill/>
          </a:ln>
        </p:spPr>
        <p:txBody>
          <a:bodyPr anchorCtr="0" anchor="t" bIns="45700" lIns="91425" spcFirstLastPara="1" rIns="91425" wrap="square" tIns="45700">
            <a:normAutofit/>
          </a:bodyPr>
          <a:lstStyle/>
          <a:p>
            <a:pPr indent="0" lvl="0" marL="0" rtl="0" algn="ctr">
              <a:lnSpc>
                <a:spcPct val="89000"/>
              </a:lnSpc>
              <a:spcBef>
                <a:spcPts val="0"/>
              </a:spcBef>
              <a:spcAft>
                <a:spcPts val="0"/>
              </a:spcAft>
              <a:buClr>
                <a:schemeClr val="dk2"/>
              </a:buClr>
              <a:buSzPts val="4400"/>
              <a:buFont typeface="Libre Franklin"/>
              <a:buNone/>
            </a:pPr>
            <a:r>
              <a:rPr lang="es-MX"/>
              <a:t>Oración Final</a:t>
            </a:r>
            <a:endParaRPr/>
          </a:p>
        </p:txBody>
      </p:sp>
      <p:sp>
        <p:nvSpPr>
          <p:cNvPr id="152" name="Google Shape;152;p10"/>
          <p:cNvSpPr txBox="1"/>
          <p:nvPr>
            <p:ph idx="1" type="body"/>
          </p:nvPr>
        </p:nvSpPr>
        <p:spPr>
          <a:xfrm>
            <a:off x="1371600" y="978794"/>
            <a:ext cx="9601200" cy="5537915"/>
          </a:xfrm>
          <a:prstGeom prst="rect">
            <a:avLst/>
          </a:prstGeom>
          <a:noFill/>
          <a:ln>
            <a:noFill/>
          </a:ln>
        </p:spPr>
        <p:txBody>
          <a:bodyPr anchorCtr="0" anchor="t" bIns="45700" lIns="91425" spcFirstLastPara="1" rIns="91425" wrap="square" tIns="45700">
            <a:noAutofit/>
          </a:bodyPr>
          <a:lstStyle/>
          <a:p>
            <a:pPr indent="-384048" lvl="0" marL="384048" rtl="0" algn="l">
              <a:lnSpc>
                <a:spcPct val="94000"/>
              </a:lnSpc>
              <a:spcBef>
                <a:spcPts val="0"/>
              </a:spcBef>
              <a:spcAft>
                <a:spcPts val="0"/>
              </a:spcAft>
              <a:buClr>
                <a:schemeClr val="dk2"/>
              </a:buClr>
              <a:buSzPts val="2000"/>
              <a:buChar char="■"/>
            </a:pPr>
            <a:r>
              <a:rPr lang="es-MX"/>
              <a:t>Señor hoy entrego ante tu  presencia mi corazón, reconozco que eres la luz de mi camino, te pido padre amado que comiences a llenar mi corazón de tu amor.</a:t>
            </a:r>
            <a:endParaRPr/>
          </a:p>
          <a:p>
            <a:pPr indent="-384048" lvl="0" marL="384048" rtl="0" algn="l">
              <a:lnSpc>
                <a:spcPct val="94000"/>
              </a:lnSpc>
              <a:spcBef>
                <a:spcPts val="1200"/>
              </a:spcBef>
              <a:spcAft>
                <a:spcPts val="0"/>
              </a:spcAft>
              <a:buClr>
                <a:schemeClr val="dk2"/>
              </a:buClr>
              <a:buSzPts val="2000"/>
              <a:buChar char="■"/>
            </a:pPr>
            <a:r>
              <a:rPr lang="es-MX"/>
              <a:t>Quiero aprender amar conforme a tu corazón Padre amado, que mi vida sea el reflejo de tu luz, y mi camino este sellado por el amor que has diseñado para mi. Quiero que mi vida sea según tu perfecta y buena voluntad.</a:t>
            </a:r>
            <a:endParaRPr/>
          </a:p>
          <a:p>
            <a:pPr indent="-384048" lvl="0" marL="384048" rtl="0" algn="l">
              <a:lnSpc>
                <a:spcPct val="94000"/>
              </a:lnSpc>
              <a:spcBef>
                <a:spcPts val="1200"/>
              </a:spcBef>
              <a:spcAft>
                <a:spcPts val="0"/>
              </a:spcAft>
              <a:buClr>
                <a:schemeClr val="dk2"/>
              </a:buClr>
              <a:buSzPts val="2000"/>
              <a:buChar char="■"/>
            </a:pPr>
            <a:r>
              <a:rPr lang="es-MX"/>
              <a:t>Padre amado te pido en nombre de mi señor Jesús que me enseñes el amor verdadero que viene del ti. </a:t>
            </a:r>
            <a:endParaRPr/>
          </a:p>
          <a:p>
            <a:pPr indent="-384048" lvl="0" marL="384048" rtl="0" algn="l">
              <a:lnSpc>
                <a:spcPct val="94000"/>
              </a:lnSpc>
              <a:spcBef>
                <a:spcPts val="1200"/>
              </a:spcBef>
              <a:spcAft>
                <a:spcPts val="0"/>
              </a:spcAft>
              <a:buClr>
                <a:schemeClr val="dk2"/>
              </a:buClr>
              <a:buSzPts val="2000"/>
              <a:buChar char="■"/>
            </a:pPr>
            <a:r>
              <a:rPr lang="es-MX"/>
              <a:t>Quita de mi toda tiniebla que este cubriendo mi corazón y no permiten ver las necesidades de otros si no las mías, esta tiniebla me alejan de tu amor, y me llenan de egoísmo, quiero ser libre para amar como tu ama señor amado.</a:t>
            </a:r>
            <a:endParaRPr/>
          </a:p>
          <a:p>
            <a:pPr indent="-384048" lvl="0" marL="384048" rtl="0" algn="l">
              <a:lnSpc>
                <a:spcPct val="94000"/>
              </a:lnSpc>
              <a:spcBef>
                <a:spcPts val="1200"/>
              </a:spcBef>
              <a:spcAft>
                <a:spcPts val="0"/>
              </a:spcAft>
              <a:buClr>
                <a:schemeClr val="dk2"/>
              </a:buClr>
              <a:buSzPts val="2000"/>
              <a:buChar char="■"/>
            </a:pPr>
            <a:r>
              <a:rPr lang="es-MX"/>
              <a:t>Quiero estar libre de todo aquello que me pueda alejar de la luz de tu amor. Padre celestial en nombre de Jesús te pido que me cubras con tu manto de amor, y que el espíritu santo me dirija y me muestre el amor para así cumplir tus mandamientos.</a:t>
            </a:r>
            <a:endParaRPr/>
          </a:p>
          <a:p>
            <a:pPr indent="-384048" lvl="0" marL="384048" rtl="0" algn="l">
              <a:lnSpc>
                <a:spcPct val="94000"/>
              </a:lnSpc>
              <a:spcBef>
                <a:spcPts val="1200"/>
              </a:spcBef>
              <a:spcAft>
                <a:spcPts val="0"/>
              </a:spcAft>
              <a:buClr>
                <a:schemeClr val="dk2"/>
              </a:buClr>
              <a:buSzPts val="2000"/>
              <a:buChar char="■"/>
            </a:pPr>
            <a:r>
              <a:rPr lang="es-MX"/>
              <a:t>DIOS TE SALVE MARIA…</a:t>
            </a:r>
            <a:endParaRPr/>
          </a:p>
          <a:p>
            <a:pPr indent="-384048" lvl="0" marL="384048" rtl="0" algn="l">
              <a:lnSpc>
                <a:spcPct val="94000"/>
              </a:lnSpc>
              <a:spcBef>
                <a:spcPts val="1200"/>
              </a:spcBef>
              <a:spcAft>
                <a:spcPts val="0"/>
              </a:spcAft>
              <a:buClr>
                <a:schemeClr val="dk2"/>
              </a:buClr>
              <a:buSzPts val="2000"/>
              <a:buChar char="■"/>
            </a:pPr>
            <a:r>
              <a:rPr lang="es-MX"/>
              <a:t>AMEN.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ph type="title"/>
          </p:nvPr>
        </p:nvSpPr>
        <p:spPr>
          <a:xfrm>
            <a:off x="1371600" y="226991"/>
            <a:ext cx="9601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lang="es-MX"/>
              <a:t>Programa de catequesis de hoy: </a:t>
            </a:r>
            <a:endParaRPr/>
          </a:p>
        </p:txBody>
      </p:sp>
      <p:sp>
        <p:nvSpPr>
          <p:cNvPr id="100" name="Google Shape;100;p2"/>
          <p:cNvSpPr txBox="1"/>
          <p:nvPr>
            <p:ph idx="1" type="body"/>
          </p:nvPr>
        </p:nvSpPr>
        <p:spPr>
          <a:xfrm>
            <a:off x="1017431" y="1133341"/>
            <a:ext cx="10702344" cy="5486400"/>
          </a:xfrm>
          <a:prstGeom prst="rect">
            <a:avLst/>
          </a:prstGeom>
          <a:noFill/>
          <a:ln>
            <a:noFill/>
          </a:ln>
        </p:spPr>
        <p:txBody>
          <a:bodyPr anchorCtr="0" anchor="t" bIns="45700" lIns="91425" spcFirstLastPara="1" rIns="91425" wrap="square" tIns="45700">
            <a:normAutofit lnSpcReduction="10000"/>
          </a:bodyPr>
          <a:lstStyle/>
          <a:p>
            <a:pPr indent="-384048" lvl="0" marL="384048" rtl="0" algn="l">
              <a:lnSpc>
                <a:spcPct val="94000"/>
              </a:lnSpc>
              <a:spcBef>
                <a:spcPts val="0"/>
              </a:spcBef>
              <a:spcAft>
                <a:spcPts val="0"/>
              </a:spcAft>
              <a:buClr>
                <a:schemeClr val="dk2"/>
              </a:buClr>
              <a:buSzPts val="2000"/>
              <a:buChar char="■"/>
            </a:pPr>
            <a:r>
              <a:rPr lang="es-MX"/>
              <a:t>Oración inicial</a:t>
            </a:r>
            <a:endParaRPr/>
          </a:p>
          <a:p>
            <a:pPr indent="-384048" lvl="0" marL="384048" rtl="0" algn="l">
              <a:lnSpc>
                <a:spcPct val="94000"/>
              </a:lnSpc>
              <a:spcBef>
                <a:spcPts val="1200"/>
              </a:spcBef>
              <a:spcAft>
                <a:spcPts val="0"/>
              </a:spcAft>
              <a:buClr>
                <a:schemeClr val="dk2"/>
              </a:buClr>
              <a:buSzPts val="2000"/>
              <a:buChar char="■"/>
            </a:pPr>
            <a:r>
              <a:rPr lang="es-MX"/>
              <a:t>Brise glace: Video comentado</a:t>
            </a:r>
            <a:endParaRPr/>
          </a:p>
          <a:p>
            <a:pPr indent="-384048" lvl="0" marL="384048" rtl="0" algn="l">
              <a:lnSpc>
                <a:spcPct val="94000"/>
              </a:lnSpc>
              <a:spcBef>
                <a:spcPts val="1200"/>
              </a:spcBef>
              <a:spcAft>
                <a:spcPts val="0"/>
              </a:spcAft>
              <a:buClr>
                <a:schemeClr val="dk2"/>
              </a:buClr>
              <a:buSzPts val="2000"/>
              <a:buChar char="■"/>
            </a:pPr>
            <a:r>
              <a:rPr lang="es-MX"/>
              <a:t>Introducción al tema: los 10 mandamientos de donde vienen?</a:t>
            </a:r>
            <a:endParaRPr/>
          </a:p>
          <a:p>
            <a:pPr indent="0" lvl="0" marL="0" rtl="0" algn="l">
              <a:lnSpc>
                <a:spcPct val="94000"/>
              </a:lnSpc>
              <a:spcBef>
                <a:spcPts val="1200"/>
              </a:spcBef>
              <a:spcAft>
                <a:spcPts val="0"/>
              </a:spcAft>
              <a:buClr>
                <a:schemeClr val="dk2"/>
              </a:buClr>
              <a:buSzPts val="2000"/>
              <a:buNone/>
            </a:pPr>
            <a:r>
              <a:rPr lang="es-MX"/>
              <a:t>Moises y el pueblo de Dios/ Video historia de los diez mandamientos</a:t>
            </a:r>
            <a:endParaRPr/>
          </a:p>
          <a:p>
            <a:pPr indent="0" lvl="0" marL="0" rtl="0" algn="l">
              <a:lnSpc>
                <a:spcPct val="94000"/>
              </a:lnSpc>
              <a:spcBef>
                <a:spcPts val="1200"/>
              </a:spcBef>
              <a:spcAft>
                <a:spcPts val="0"/>
              </a:spcAft>
              <a:buClr>
                <a:schemeClr val="dk2"/>
              </a:buClr>
              <a:buSzPts val="2000"/>
              <a:buNone/>
            </a:pPr>
            <a:r>
              <a:rPr lang="es-MX"/>
              <a:t>*video explicación de cada mandamiento por 4 sacerdotes</a:t>
            </a:r>
            <a:endParaRPr/>
          </a:p>
          <a:p>
            <a:pPr indent="-384048" lvl="0" marL="384048" rtl="0" algn="l">
              <a:lnSpc>
                <a:spcPct val="94000"/>
              </a:lnSpc>
              <a:spcBef>
                <a:spcPts val="1200"/>
              </a:spcBef>
              <a:spcAft>
                <a:spcPts val="0"/>
              </a:spcAft>
              <a:buClr>
                <a:schemeClr val="dk2"/>
              </a:buClr>
              <a:buSzPts val="2000"/>
              <a:buChar char="■"/>
            </a:pPr>
            <a:r>
              <a:rPr lang="es-MX"/>
              <a:t>Periodo de preguntas sobre el video</a:t>
            </a:r>
            <a:endParaRPr/>
          </a:p>
          <a:p>
            <a:pPr indent="-384048" lvl="0" marL="384048" rtl="0" algn="l">
              <a:lnSpc>
                <a:spcPct val="94000"/>
              </a:lnSpc>
              <a:spcBef>
                <a:spcPts val="1200"/>
              </a:spcBef>
              <a:spcAft>
                <a:spcPts val="0"/>
              </a:spcAft>
              <a:buClr>
                <a:schemeClr val="dk2"/>
              </a:buClr>
              <a:buSzPts val="2000"/>
              <a:buChar char="■"/>
            </a:pPr>
            <a:r>
              <a:rPr lang="es-MX"/>
              <a:t>Actividad dinámica en grupos. Concursos y Quizz divertidos y pedagógicos.</a:t>
            </a:r>
            <a:endParaRPr/>
          </a:p>
          <a:p>
            <a:pPr indent="-384048" lvl="0" marL="384048" rtl="0" algn="l">
              <a:lnSpc>
                <a:spcPct val="94000"/>
              </a:lnSpc>
              <a:spcBef>
                <a:spcPts val="1200"/>
              </a:spcBef>
              <a:spcAft>
                <a:spcPts val="0"/>
              </a:spcAft>
              <a:buClr>
                <a:schemeClr val="dk2"/>
              </a:buClr>
              <a:buSzPts val="2000"/>
              <a:buChar char="■"/>
            </a:pPr>
            <a:r>
              <a:rPr lang="es-MX"/>
              <a:t>Canción del tema </a:t>
            </a:r>
            <a:endParaRPr/>
          </a:p>
          <a:p>
            <a:pPr indent="-384048" lvl="0" marL="384048" rtl="0" algn="l">
              <a:lnSpc>
                <a:spcPct val="94000"/>
              </a:lnSpc>
              <a:spcBef>
                <a:spcPts val="1200"/>
              </a:spcBef>
              <a:spcAft>
                <a:spcPts val="0"/>
              </a:spcAft>
              <a:buClr>
                <a:schemeClr val="dk2"/>
              </a:buClr>
              <a:buSzPts val="2000"/>
              <a:buChar char="■"/>
            </a:pPr>
            <a:r>
              <a:rPr lang="es-MX"/>
              <a:t>Oración final</a:t>
            </a:r>
            <a:endParaRPr/>
          </a:p>
          <a:p>
            <a:pPr indent="-257048" lvl="0" marL="384048" rtl="0" algn="l">
              <a:lnSpc>
                <a:spcPct val="94000"/>
              </a:lnSpc>
              <a:spcBef>
                <a:spcPts val="1200"/>
              </a:spcBef>
              <a:spcAft>
                <a:spcPts val="0"/>
              </a:spcAft>
              <a:buClr>
                <a:schemeClr val="dk2"/>
              </a:buClr>
              <a:buSzPts val="2000"/>
              <a:buNone/>
            </a:pPr>
            <a:r>
              <a:t/>
            </a:r>
            <a:endParaRPr/>
          </a:p>
          <a:p>
            <a:pPr indent="0" lvl="0" marL="0" rtl="0" algn="l">
              <a:lnSpc>
                <a:spcPct val="94000"/>
              </a:lnSpc>
              <a:spcBef>
                <a:spcPts val="1200"/>
              </a:spcBef>
              <a:spcAft>
                <a:spcPts val="0"/>
              </a:spcAft>
              <a:buClr>
                <a:schemeClr val="dk2"/>
              </a:buClr>
              <a:buSzPts val="2000"/>
              <a:buNone/>
            </a:pPr>
            <a:r>
              <a:t/>
            </a:r>
            <a:endParaRPr/>
          </a:p>
          <a:p>
            <a:pPr indent="-384048" lvl="0" marL="384048" rtl="0" algn="r">
              <a:lnSpc>
                <a:spcPct val="94000"/>
              </a:lnSpc>
              <a:spcBef>
                <a:spcPts val="1200"/>
              </a:spcBef>
              <a:spcAft>
                <a:spcPts val="0"/>
              </a:spcAft>
              <a:buClr>
                <a:schemeClr val="dk2"/>
              </a:buClr>
              <a:buSzPts val="2000"/>
              <a:buChar char="■"/>
            </a:pPr>
            <a:r>
              <a:rPr b="1" lang="es-MX"/>
              <a:t>Objetivo del curso : que el catequizado sea capaz de explicar de donde y por que existen los 10 mandamientos, cuales son  y como se pueden aplicar a nuestra vida diaria.</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type="title"/>
          </p:nvPr>
        </p:nvSpPr>
        <p:spPr>
          <a:xfrm>
            <a:off x="2054180" y="196403"/>
            <a:ext cx="9601200" cy="1155879"/>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lang="es-MX"/>
              <a:t>Que puedes observar en este video?</a:t>
            </a:r>
            <a:br>
              <a:rPr lang="es-MX"/>
            </a:br>
            <a:r>
              <a:rPr lang="es-MX" sz="1600"/>
              <a:t>https://es.123rf.com/footage_78124743_animacion-de-dibujos-animados-accidentes-gifograficos-lesiones-peligro-y-precaucion-de-seguridad-en-.html</a:t>
            </a:r>
            <a:endParaRPr/>
          </a:p>
        </p:txBody>
      </p:sp>
      <p:pic>
        <p:nvPicPr>
          <p:cNvPr id="106" name="Google Shape;106;p3"/>
          <p:cNvPicPr preferRelativeResize="0"/>
          <p:nvPr>
            <p:ph idx="1" type="body"/>
          </p:nvPr>
        </p:nvPicPr>
        <p:blipFill rotWithShape="1">
          <a:blip r:embed="rId3">
            <a:alphaModFix/>
          </a:blip>
          <a:srcRect b="0" l="0" r="0" t="0"/>
          <a:stretch/>
        </p:blipFill>
        <p:spPr>
          <a:xfrm>
            <a:off x="2408350" y="1893194"/>
            <a:ext cx="8564450" cy="42500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type="title"/>
          </p:nvPr>
        </p:nvSpPr>
        <p:spPr>
          <a:xfrm>
            <a:off x="1371600" y="743736"/>
            <a:ext cx="9601200" cy="1181637"/>
          </a:xfrm>
          <a:prstGeom prst="rect">
            <a:avLst/>
          </a:prstGeom>
          <a:noFill/>
          <a:ln>
            <a:noFill/>
          </a:ln>
        </p:spPr>
        <p:txBody>
          <a:bodyPr anchorCtr="0" anchor="t" bIns="45700" lIns="91425" spcFirstLastPara="1" rIns="91425" wrap="square" tIns="45700">
            <a:normAutofit fontScale="90000"/>
          </a:bodyPr>
          <a:lstStyle/>
          <a:p>
            <a:pPr indent="0" lvl="0" marL="0" rtl="0" algn="l">
              <a:lnSpc>
                <a:spcPct val="89000"/>
              </a:lnSpc>
              <a:spcBef>
                <a:spcPts val="0"/>
              </a:spcBef>
              <a:spcAft>
                <a:spcPts val="0"/>
              </a:spcAft>
              <a:buClr>
                <a:schemeClr val="dk2"/>
              </a:buClr>
              <a:buSzPct val="141935"/>
              <a:buFont typeface="Libre Franklin"/>
              <a:buNone/>
            </a:pPr>
            <a:r>
              <a:rPr b="1" lang="es-MX"/>
              <a:t>DE DONDE VIENEN LOS MANDAMIENTOS?</a:t>
            </a:r>
            <a:br>
              <a:rPr lang="es-MX"/>
            </a:br>
            <a:br>
              <a:rPr lang="es-MX" sz="3100"/>
            </a:br>
            <a:br>
              <a:rPr lang="es-MX" sz="3100"/>
            </a:br>
            <a:endParaRPr sz="3100"/>
          </a:p>
        </p:txBody>
      </p:sp>
      <p:sp>
        <p:nvSpPr>
          <p:cNvPr id="112" name="Google Shape;112;p4"/>
          <p:cNvSpPr txBox="1"/>
          <p:nvPr>
            <p:ph idx="1" type="body"/>
          </p:nvPr>
        </p:nvSpPr>
        <p:spPr>
          <a:xfrm>
            <a:off x="1371600" y="2285999"/>
            <a:ext cx="6175420" cy="4243589"/>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dk1"/>
              </a:buClr>
              <a:buSzPts val="2000"/>
              <a:buChar char="■"/>
            </a:pPr>
            <a:r>
              <a:rPr b="1" lang="es-MX" u="sng">
                <a:solidFill>
                  <a:schemeClr val="dk1"/>
                </a:solidFill>
                <a:hlinkClick r:id="rId3">
                  <a:extLst>
                    <a:ext uri="{A12FA001-AC4F-418D-AE19-62706E023703}">
                      <ahyp:hlinkClr val="tx"/>
                    </a:ext>
                  </a:extLst>
                </a:hlinkClick>
              </a:rPr>
              <a:t>Moises y el pueblo de DIos</a:t>
            </a:r>
            <a:endParaRPr b="1" u="sng">
              <a:solidFill>
                <a:schemeClr val="dk1"/>
              </a:solidFill>
              <a:hlinkClick r:id="rId4">
                <a:extLst>
                  <a:ext uri="{A12FA001-AC4F-418D-AE19-62706E023703}">
                    <ahyp:hlinkClr val="tx"/>
                  </a:ext>
                </a:extLst>
              </a:hlinkClick>
            </a:endParaRPr>
          </a:p>
          <a:p>
            <a:pPr indent="0" lvl="0" marL="0" rtl="0" algn="l">
              <a:lnSpc>
                <a:spcPct val="94000"/>
              </a:lnSpc>
              <a:spcBef>
                <a:spcPts val="1200"/>
              </a:spcBef>
              <a:spcAft>
                <a:spcPts val="0"/>
              </a:spcAft>
              <a:buClr>
                <a:schemeClr val="dk2"/>
              </a:buClr>
              <a:buSzPts val="2000"/>
              <a:buNone/>
            </a:pPr>
            <a:r>
              <a:rPr lang="es-MX" u="sng">
                <a:solidFill>
                  <a:schemeClr val="hlink"/>
                </a:solidFill>
                <a:hlinkClick r:id="rId5"/>
              </a:rPr>
              <a:t>https://www.youtube.com/watch?v=SBuXdXzdzwI</a:t>
            </a:r>
            <a:endParaRPr/>
          </a:p>
          <a:p>
            <a:pPr indent="0" lvl="0" marL="0" rtl="0" algn="l">
              <a:lnSpc>
                <a:spcPct val="94000"/>
              </a:lnSpc>
              <a:spcBef>
                <a:spcPts val="1200"/>
              </a:spcBef>
              <a:spcAft>
                <a:spcPts val="0"/>
              </a:spcAft>
              <a:buClr>
                <a:schemeClr val="dk2"/>
              </a:buClr>
              <a:buSzPts val="2000"/>
              <a:buNone/>
            </a:pPr>
            <a:r>
              <a:t/>
            </a:r>
            <a:endParaRPr/>
          </a:p>
          <a:p>
            <a:pPr indent="-384048" lvl="0" marL="384048" rtl="0" algn="l">
              <a:lnSpc>
                <a:spcPct val="94000"/>
              </a:lnSpc>
              <a:spcBef>
                <a:spcPts val="1200"/>
              </a:spcBef>
              <a:spcAft>
                <a:spcPts val="0"/>
              </a:spcAft>
              <a:buClr>
                <a:schemeClr val="dk2"/>
              </a:buClr>
              <a:buSzPts val="2000"/>
              <a:buChar char="■"/>
            </a:pPr>
            <a:r>
              <a:rPr lang="es-MX"/>
              <a:t>Los diez mandamientos explicados por queridos sacerdotes</a:t>
            </a:r>
            <a:endParaRPr/>
          </a:p>
          <a:p>
            <a:pPr indent="0" lvl="0" marL="0" rtl="0" algn="l">
              <a:lnSpc>
                <a:spcPct val="94000"/>
              </a:lnSpc>
              <a:spcBef>
                <a:spcPts val="1200"/>
              </a:spcBef>
              <a:spcAft>
                <a:spcPts val="0"/>
              </a:spcAft>
              <a:buClr>
                <a:schemeClr val="dk2"/>
              </a:buClr>
              <a:buSzPts val="2000"/>
              <a:buNone/>
            </a:pPr>
            <a:r>
              <a:rPr lang="es-MX"/>
              <a:t>https://www.youtube.com/watch?v=RjNQQ31ZZ74</a:t>
            </a:r>
            <a:endParaRPr/>
          </a:p>
        </p:txBody>
      </p:sp>
      <p:pic>
        <p:nvPicPr>
          <p:cNvPr id="113" name="Google Shape;113;p4"/>
          <p:cNvPicPr preferRelativeResize="0"/>
          <p:nvPr/>
        </p:nvPicPr>
        <p:blipFill rotWithShape="1">
          <a:blip r:embed="rId6">
            <a:alphaModFix/>
          </a:blip>
          <a:srcRect b="0" l="0" r="0" t="0"/>
          <a:stretch/>
        </p:blipFill>
        <p:spPr>
          <a:xfrm>
            <a:off x="2536550" y="4852748"/>
            <a:ext cx="3445098" cy="1676840"/>
          </a:xfrm>
          <a:prstGeom prst="rect">
            <a:avLst/>
          </a:prstGeom>
          <a:noFill/>
          <a:ln>
            <a:noFill/>
          </a:ln>
        </p:spPr>
      </p:pic>
      <p:pic>
        <p:nvPicPr>
          <p:cNvPr id="114" name="Google Shape;114;p4"/>
          <p:cNvPicPr preferRelativeResize="0"/>
          <p:nvPr/>
        </p:nvPicPr>
        <p:blipFill rotWithShape="1">
          <a:blip r:embed="rId7">
            <a:alphaModFix/>
          </a:blip>
          <a:srcRect b="0" l="0" r="0" t="0"/>
          <a:stretch/>
        </p:blipFill>
        <p:spPr>
          <a:xfrm>
            <a:off x="7861373" y="1334555"/>
            <a:ext cx="3690976" cy="50800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5"/>
          <p:cNvPicPr preferRelativeResize="0"/>
          <p:nvPr>
            <p:ph idx="1" type="body"/>
          </p:nvPr>
        </p:nvPicPr>
        <p:blipFill rotWithShape="1">
          <a:blip r:embed="rId3">
            <a:alphaModFix/>
          </a:blip>
          <a:srcRect b="0" l="0" r="0" t="0"/>
          <a:stretch/>
        </p:blipFill>
        <p:spPr>
          <a:xfrm>
            <a:off x="1287887" y="257577"/>
            <a:ext cx="9865217" cy="62564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ph type="title"/>
          </p:nvPr>
        </p:nvSpPr>
        <p:spPr>
          <a:xfrm>
            <a:off x="1371600" y="181612"/>
            <a:ext cx="9601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lang="es-MX"/>
              <a:t>Que hemos aprendido el </a:t>
            </a:r>
            <a:r>
              <a:rPr lang="es-MX"/>
              <a:t>día</a:t>
            </a:r>
            <a:r>
              <a:rPr lang="es-MX"/>
              <a:t> de hoy?</a:t>
            </a:r>
            <a:endParaRPr/>
          </a:p>
        </p:txBody>
      </p:sp>
      <p:sp>
        <p:nvSpPr>
          <p:cNvPr id="125" name="Google Shape;125;p6"/>
          <p:cNvSpPr txBox="1"/>
          <p:nvPr>
            <p:ph idx="1" type="body"/>
          </p:nvPr>
        </p:nvSpPr>
        <p:spPr>
          <a:xfrm>
            <a:off x="1371600" y="1239400"/>
            <a:ext cx="9871800" cy="5418900"/>
          </a:xfrm>
          <a:prstGeom prst="rect">
            <a:avLst/>
          </a:prstGeom>
          <a:noFill/>
          <a:ln>
            <a:noFill/>
          </a:ln>
        </p:spPr>
        <p:txBody>
          <a:bodyPr anchorCtr="0" anchor="t" bIns="45700" lIns="91425" spcFirstLastPara="1" rIns="91425" wrap="square" tIns="45700">
            <a:normAutofit lnSpcReduction="20000"/>
          </a:bodyPr>
          <a:lstStyle/>
          <a:p>
            <a:pPr indent="-384048" lvl="0" marL="384048" rtl="0" algn="l">
              <a:lnSpc>
                <a:spcPct val="94000"/>
              </a:lnSpc>
              <a:spcBef>
                <a:spcPts val="0"/>
              </a:spcBef>
              <a:spcAft>
                <a:spcPts val="0"/>
              </a:spcAft>
              <a:buClr>
                <a:schemeClr val="dk2"/>
              </a:buClr>
              <a:buSzPts val="2800"/>
              <a:buChar char="■"/>
            </a:pPr>
            <a:r>
              <a:rPr b="1" lang="es-MX" sz="2800" u="sng">
                <a:solidFill>
                  <a:schemeClr val="hlink"/>
                </a:solidFill>
                <a:hlinkClick r:id="rId3"/>
              </a:rPr>
              <a:t>https://wordwall.net/es/resource/11290770/los-mandamientos-de-dios</a:t>
            </a:r>
            <a:endParaRPr b="1" sz="2800"/>
          </a:p>
          <a:p>
            <a:pPr indent="0" lvl="0" marL="0" rtl="0" algn="l">
              <a:lnSpc>
                <a:spcPct val="94000"/>
              </a:lnSpc>
              <a:spcBef>
                <a:spcPts val="1200"/>
              </a:spcBef>
              <a:spcAft>
                <a:spcPts val="0"/>
              </a:spcAft>
              <a:buNone/>
            </a:pPr>
            <a:r>
              <a:t/>
            </a:r>
            <a:endParaRPr/>
          </a:p>
          <a:p>
            <a:pPr indent="0" lvl="0" marL="0" rtl="0" algn="l">
              <a:lnSpc>
                <a:spcPct val="94000"/>
              </a:lnSpc>
              <a:spcBef>
                <a:spcPts val="1200"/>
              </a:spcBef>
              <a:spcAft>
                <a:spcPts val="0"/>
              </a:spcAft>
              <a:buNone/>
            </a:pPr>
            <a:r>
              <a:rPr lang="es-MX"/>
              <a:t>Separar el grupo en equipos</a:t>
            </a:r>
            <a:endParaRPr/>
          </a:p>
          <a:p>
            <a:pPr indent="0" lvl="0" marL="0" rtl="0" algn="l">
              <a:lnSpc>
                <a:spcPct val="94000"/>
              </a:lnSpc>
              <a:spcBef>
                <a:spcPts val="1200"/>
              </a:spcBef>
              <a:spcAft>
                <a:spcPts val="0"/>
              </a:spcAft>
              <a:buNone/>
            </a:pPr>
            <a:r>
              <a:rPr lang="es-MX"/>
              <a:t>Abrir el lien del concurso de los diez mandamientos</a:t>
            </a:r>
            <a:endParaRPr/>
          </a:p>
          <a:p>
            <a:pPr indent="-384048" lvl="0" marL="384048" rtl="0" algn="l">
              <a:lnSpc>
                <a:spcPct val="94000"/>
              </a:lnSpc>
              <a:spcBef>
                <a:spcPts val="1200"/>
              </a:spcBef>
              <a:spcAft>
                <a:spcPts val="0"/>
              </a:spcAft>
              <a:buClr>
                <a:schemeClr val="dk2"/>
              </a:buClr>
              <a:buSzPts val="2000"/>
              <a:buChar char="■"/>
            </a:pPr>
            <a:r>
              <a:rPr lang="es-MX"/>
              <a:t>Cada equipo tiene un catequista de animador</a:t>
            </a:r>
            <a:endParaRPr/>
          </a:p>
          <a:p>
            <a:pPr indent="-384048" lvl="0" marL="384048" rtl="0" algn="l">
              <a:lnSpc>
                <a:spcPct val="94000"/>
              </a:lnSpc>
              <a:spcBef>
                <a:spcPts val="1200"/>
              </a:spcBef>
              <a:spcAft>
                <a:spcPts val="0"/>
              </a:spcAft>
              <a:buClr>
                <a:schemeClr val="dk2"/>
              </a:buClr>
              <a:buSzPts val="2000"/>
              <a:buChar char="■"/>
            </a:pPr>
            <a:r>
              <a:rPr lang="es-MX"/>
              <a:t>El catequista anima los siguientes juegos:</a:t>
            </a:r>
            <a:endParaRPr/>
          </a:p>
          <a:p>
            <a:pPr indent="-257048" lvl="0" marL="384048" rtl="0" algn="l">
              <a:lnSpc>
                <a:spcPct val="94000"/>
              </a:lnSpc>
              <a:spcBef>
                <a:spcPts val="1200"/>
              </a:spcBef>
              <a:spcAft>
                <a:spcPts val="0"/>
              </a:spcAft>
              <a:buClr>
                <a:schemeClr val="dk2"/>
              </a:buClr>
              <a:buSzPts val="2000"/>
              <a:buNone/>
            </a:pPr>
            <a:r>
              <a:t/>
            </a:r>
            <a:endParaRPr/>
          </a:p>
          <a:p>
            <a:pPr indent="-257048" lvl="0" marL="384048" rtl="0" algn="l">
              <a:lnSpc>
                <a:spcPct val="94000"/>
              </a:lnSpc>
              <a:spcBef>
                <a:spcPts val="1200"/>
              </a:spcBef>
              <a:spcAft>
                <a:spcPts val="0"/>
              </a:spcAft>
              <a:buClr>
                <a:schemeClr val="dk2"/>
              </a:buClr>
              <a:buSzPts val="2000"/>
              <a:buNone/>
            </a:pPr>
            <a:r>
              <a:t/>
            </a:r>
            <a:endParaRPr/>
          </a:p>
          <a:p>
            <a:pPr indent="-257048" lvl="0" marL="384048" rtl="0" algn="l">
              <a:lnSpc>
                <a:spcPct val="94000"/>
              </a:lnSpc>
              <a:spcBef>
                <a:spcPts val="1200"/>
              </a:spcBef>
              <a:spcAft>
                <a:spcPts val="0"/>
              </a:spcAft>
              <a:buClr>
                <a:schemeClr val="dk2"/>
              </a:buClr>
              <a:buSzPts val="2000"/>
              <a:buNone/>
            </a:pPr>
            <a:r>
              <a:t/>
            </a:r>
            <a:endParaRPr/>
          </a:p>
          <a:p>
            <a:pPr indent="-257048" lvl="0" marL="384048" rtl="0" algn="l">
              <a:lnSpc>
                <a:spcPct val="94000"/>
              </a:lnSpc>
              <a:spcBef>
                <a:spcPts val="1200"/>
              </a:spcBef>
              <a:spcAft>
                <a:spcPts val="0"/>
              </a:spcAft>
              <a:buClr>
                <a:schemeClr val="dk2"/>
              </a:buClr>
              <a:buSzPts val="2000"/>
              <a:buNone/>
            </a:pPr>
            <a:r>
              <a:t/>
            </a:r>
            <a:endParaRPr/>
          </a:p>
          <a:p>
            <a:pPr indent="-384048" lvl="0" marL="384048" rtl="0" algn="l">
              <a:lnSpc>
                <a:spcPct val="94000"/>
              </a:lnSpc>
              <a:spcBef>
                <a:spcPts val="1200"/>
              </a:spcBef>
              <a:spcAft>
                <a:spcPts val="0"/>
              </a:spcAft>
              <a:buClr>
                <a:schemeClr val="dk2"/>
              </a:buClr>
              <a:buSzPts val="2000"/>
              <a:buChar char="■"/>
            </a:pPr>
            <a:r>
              <a:rPr lang="es-MX"/>
              <a:t>Al final compartimos nuestro puntaje</a:t>
            </a:r>
            <a:endParaRPr/>
          </a:p>
          <a:p>
            <a:pPr indent="-384048" lvl="0" marL="384048" rtl="0" algn="l">
              <a:lnSpc>
                <a:spcPct val="94000"/>
              </a:lnSpc>
              <a:spcBef>
                <a:spcPts val="1200"/>
              </a:spcBef>
              <a:spcAft>
                <a:spcPts val="0"/>
              </a:spcAft>
              <a:buClr>
                <a:schemeClr val="dk2"/>
              </a:buClr>
              <a:buSzPts val="2000"/>
              <a:buChar char="■"/>
            </a:pPr>
            <a:r>
              <a:rPr lang="es-MX"/>
              <a:t>Todos ganamos si logramos seguir a Jesús!</a:t>
            </a:r>
            <a:endParaRPr/>
          </a:p>
          <a:p>
            <a:pPr indent="-257048" lvl="0" marL="384048" rtl="0" algn="l">
              <a:lnSpc>
                <a:spcPct val="94000"/>
              </a:lnSpc>
              <a:spcBef>
                <a:spcPts val="1200"/>
              </a:spcBef>
              <a:spcAft>
                <a:spcPts val="0"/>
              </a:spcAft>
              <a:buClr>
                <a:schemeClr val="dk2"/>
              </a:buClr>
              <a:buSzPts val="2000"/>
              <a:buNone/>
            </a:pPr>
            <a:r>
              <a:t/>
            </a:r>
            <a:endParaRPr/>
          </a:p>
        </p:txBody>
      </p:sp>
      <p:pic>
        <p:nvPicPr>
          <p:cNvPr id="126" name="Google Shape;126;p6"/>
          <p:cNvPicPr preferRelativeResize="0"/>
          <p:nvPr/>
        </p:nvPicPr>
        <p:blipFill rotWithShape="1">
          <a:blip r:embed="rId4">
            <a:alphaModFix/>
          </a:blip>
          <a:srcRect b="0" l="0" r="0" t="0"/>
          <a:stretch/>
        </p:blipFill>
        <p:spPr>
          <a:xfrm>
            <a:off x="7548409" y="3149087"/>
            <a:ext cx="4296566" cy="3222425"/>
          </a:xfrm>
          <a:prstGeom prst="rect">
            <a:avLst/>
          </a:prstGeom>
          <a:noFill/>
          <a:ln>
            <a:noFill/>
          </a:ln>
        </p:spPr>
      </p:pic>
      <p:pic>
        <p:nvPicPr>
          <p:cNvPr id="127" name="Google Shape;127;p6"/>
          <p:cNvPicPr preferRelativeResize="0"/>
          <p:nvPr/>
        </p:nvPicPr>
        <p:blipFill rotWithShape="1">
          <a:blip r:embed="rId5">
            <a:alphaModFix/>
          </a:blip>
          <a:srcRect b="0" l="0" r="0" t="0"/>
          <a:stretch/>
        </p:blipFill>
        <p:spPr>
          <a:xfrm>
            <a:off x="2028206" y="4053109"/>
            <a:ext cx="2755632" cy="14143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ph type="title"/>
          </p:nvPr>
        </p:nvSpPr>
        <p:spPr>
          <a:xfrm>
            <a:off x="1371599" y="244699"/>
            <a:ext cx="9845899" cy="637504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89000"/>
              </a:lnSpc>
              <a:spcBef>
                <a:spcPts val="0"/>
              </a:spcBef>
              <a:spcAft>
                <a:spcPts val="0"/>
              </a:spcAft>
              <a:buClr>
                <a:schemeClr val="dk2"/>
              </a:buClr>
              <a:buSzPct val="100000"/>
              <a:buFont typeface="Libre Franklin"/>
              <a:buNone/>
            </a:pPr>
            <a:r>
              <a:rPr lang="es-MX"/>
              <a:t>Y como puedo seguir los diez mandamientos?</a:t>
            </a:r>
            <a:br>
              <a:rPr lang="es-MX"/>
            </a:br>
            <a:br>
              <a:rPr lang="es-MX"/>
            </a:br>
            <a:br>
              <a:rPr lang="es-MX"/>
            </a:br>
            <a:r>
              <a:rPr lang="es-MX"/>
              <a:t>Que pasa si no cumplo uno de los diez mandamientos?</a:t>
            </a:r>
            <a:br>
              <a:rPr lang="es-MX"/>
            </a:br>
            <a:br>
              <a:rPr lang="es-MX"/>
            </a:br>
            <a:br>
              <a:rPr lang="es-MX"/>
            </a:br>
            <a:r>
              <a:rPr lang="es-MX"/>
              <a:t>Como puedo decirle y demostrarle a Dios que me dolió no cumplir sus mandamientos?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8"/>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lang="es-MX"/>
              <a:t>CUAL ES EL MANDAMIENTO MAS IMPORTANTE?</a:t>
            </a:r>
            <a:endParaRPr/>
          </a:p>
        </p:txBody>
      </p:sp>
      <p:pic>
        <p:nvPicPr>
          <p:cNvPr id="138" name="Google Shape;138;p8"/>
          <p:cNvPicPr preferRelativeResize="0"/>
          <p:nvPr>
            <p:ph idx="1" type="body"/>
          </p:nvPr>
        </p:nvPicPr>
        <p:blipFill rotWithShape="1">
          <a:blip r:embed="rId3">
            <a:alphaModFix/>
          </a:blip>
          <a:srcRect b="20024" l="6927" r="12259" t="20894"/>
          <a:stretch/>
        </p:blipFill>
        <p:spPr>
          <a:xfrm>
            <a:off x="3734874" y="1205692"/>
            <a:ext cx="7740202" cy="49599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100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9"/>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lang="es-MX"/>
              <a:t>Canción</a:t>
            </a:r>
            <a:endParaRPr/>
          </a:p>
        </p:txBody>
      </p:sp>
      <p:sp>
        <p:nvSpPr>
          <p:cNvPr id="144" name="Google Shape;144;p9"/>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dk2"/>
              </a:buClr>
              <a:buSzPts val="2000"/>
              <a:buChar char="■"/>
            </a:pPr>
            <a:r>
              <a:rPr lang="es-MX"/>
              <a:t>https://youtu.be/u1ulsfMHZ8E</a:t>
            </a:r>
            <a:endParaRPr/>
          </a:p>
        </p:txBody>
      </p:sp>
      <p:pic>
        <p:nvPicPr>
          <p:cNvPr id="145" name="Google Shape;145;p9"/>
          <p:cNvPicPr preferRelativeResize="0"/>
          <p:nvPr/>
        </p:nvPicPr>
        <p:blipFill rotWithShape="1">
          <a:blip r:embed="rId3">
            <a:alphaModFix/>
          </a:blip>
          <a:srcRect b="0" l="0" r="0" t="0"/>
          <a:stretch/>
        </p:blipFill>
        <p:spPr>
          <a:xfrm>
            <a:off x="-3471252" y="15452035"/>
            <a:ext cx="3565800" cy="5144436"/>
          </a:xfrm>
          <a:prstGeom prst="rect">
            <a:avLst/>
          </a:prstGeom>
          <a:noFill/>
          <a:ln>
            <a:noFill/>
          </a:ln>
        </p:spPr>
      </p:pic>
      <p:pic>
        <p:nvPicPr>
          <p:cNvPr id="146" name="Google Shape;146;p9"/>
          <p:cNvPicPr preferRelativeResize="0"/>
          <p:nvPr/>
        </p:nvPicPr>
        <p:blipFill rotWithShape="1">
          <a:blip r:embed="rId4">
            <a:alphaModFix/>
          </a:blip>
          <a:srcRect b="0" l="0" r="0" t="0"/>
          <a:stretch/>
        </p:blipFill>
        <p:spPr>
          <a:xfrm>
            <a:off x="6358102" y="1272209"/>
            <a:ext cx="4211883" cy="51236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2022-02-06T01:26:47Z</dcterms:created>
  <dc:creator>usuario</dc:creator>
</cp:coreProperties>
</file>